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handoutMasterIdLst>
    <p:handoutMasterId r:id="rId114"/>
  </p:handoutMasterIdLst>
  <p:sldIdLst>
    <p:sldId id="256" r:id="rId2"/>
    <p:sldId id="850" r:id="rId3"/>
    <p:sldId id="257" r:id="rId4"/>
    <p:sldId id="382" r:id="rId5"/>
    <p:sldId id="310" r:id="rId6"/>
    <p:sldId id="420" r:id="rId7"/>
    <p:sldId id="590" r:id="rId8"/>
    <p:sldId id="591" r:id="rId9"/>
    <p:sldId id="592" r:id="rId10"/>
    <p:sldId id="311" r:id="rId11"/>
    <p:sldId id="284" r:id="rId12"/>
    <p:sldId id="312" r:id="rId13"/>
    <p:sldId id="313" r:id="rId14"/>
    <p:sldId id="263" r:id="rId15"/>
    <p:sldId id="264" r:id="rId16"/>
    <p:sldId id="465" r:id="rId17"/>
    <p:sldId id="265" r:id="rId18"/>
    <p:sldId id="421" r:id="rId19"/>
    <p:sldId id="266" r:id="rId20"/>
    <p:sldId id="267" r:id="rId21"/>
    <p:sldId id="529" r:id="rId22"/>
    <p:sldId id="268" r:id="rId23"/>
    <p:sldId id="259" r:id="rId24"/>
    <p:sldId id="681" r:id="rId25"/>
    <p:sldId id="270" r:id="rId26"/>
    <p:sldId id="271" r:id="rId27"/>
    <p:sldId id="272" r:id="rId28"/>
    <p:sldId id="273" r:id="rId29"/>
    <p:sldId id="274" r:id="rId30"/>
    <p:sldId id="275" r:id="rId31"/>
    <p:sldId id="276" r:id="rId32"/>
    <p:sldId id="348" r:id="rId33"/>
    <p:sldId id="365" r:id="rId34"/>
    <p:sldId id="283" r:id="rId35"/>
    <p:sldId id="503" r:id="rId36"/>
    <p:sldId id="504" r:id="rId37"/>
    <p:sldId id="278" r:id="rId38"/>
    <p:sldId id="279" r:id="rId39"/>
    <p:sldId id="280" r:id="rId40"/>
    <p:sldId id="589" r:id="rId41"/>
    <p:sldId id="285" r:id="rId42"/>
    <p:sldId id="314" r:id="rId43"/>
    <p:sldId id="593" r:id="rId44"/>
    <p:sldId id="315" r:id="rId45"/>
    <p:sldId id="316" r:id="rId46"/>
    <p:sldId id="317" r:id="rId47"/>
    <p:sldId id="790"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956" r:id="rId93"/>
    <p:sldId id="791" r:id="rId94"/>
    <p:sldId id="957" r:id="rId95"/>
    <p:sldId id="955" r:id="rId96"/>
    <p:sldId id="958" r:id="rId97"/>
    <p:sldId id="261" r:id="rId98"/>
    <p:sldId id="849" r:id="rId99"/>
    <p:sldId id="682" r:id="rId100"/>
    <p:sldId id="778" r:id="rId101"/>
    <p:sldId id="779" r:id="rId102"/>
    <p:sldId id="780" r:id="rId103"/>
    <p:sldId id="781" r:id="rId104"/>
    <p:sldId id="782" r:id="rId105"/>
    <p:sldId id="783" r:id="rId106"/>
    <p:sldId id="784" r:id="rId107"/>
    <p:sldId id="785" r:id="rId108"/>
    <p:sldId id="786" r:id="rId109"/>
    <p:sldId id="787" r:id="rId110"/>
    <p:sldId id="788" r:id="rId111"/>
    <p:sldId id="789"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exedi.com/blog/blog-My.First.Fully.Free.Lapto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reddit.com/r/Crostini/comments/8ayrnl/creating_other_lxc_containe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p>
          <a:p>
            <a:r>
              <a:rPr lang="en-US" altLang="zh-CN" dirty="0"/>
              <a:t>Ex.</a:t>
            </a:r>
          </a:p>
          <a:p>
            <a:r>
              <a:rPr lang="en-US" altLang="zh-CN" dirty="0" err="1"/>
              <a:t>cros_workon</a:t>
            </a:r>
            <a:r>
              <a:rPr lang="en-US" altLang="zh-CN" dirty="0"/>
              <a:t> --board=${BOARD} --all list</a:t>
            </a:r>
          </a:p>
          <a:p>
            <a:r>
              <a:rPr lang="en-US" altLang="zh-CN" dirty="0"/>
              <a:t>Will list all packages that comply to the standards as following:</a:t>
            </a:r>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p>
          <a:p>
            <a:r>
              <a:rPr lang="zh-CN" altLang="en-US" sz="1400" dirty="0">
                <a:solidFill>
                  <a:schemeClr val="tx1"/>
                </a:solidFill>
                <a:uFillTx/>
              </a:rPr>
              <a:t>This command:</a:t>
            </a: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dirty="0">
                <a:solidFill>
                  <a:schemeClr val="tx1"/>
                </a:solidFill>
                <a:uFillTx/>
              </a:rPr>
              <a:t>Indicates that you'd like to build from source every time.</a:t>
            </a: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p>
          <a:p>
            <a:r>
              <a:rPr lang="x-none" altLang="en-US" sz="1400">
                <a:solidFill>
                  <a:schemeClr val="tx1"/>
                </a:solidFill>
                <a:uFillTx/>
              </a:rPr>
              <a:t>make.conf - custom settings for Portage, Key variables defined in /etc/make.conf</a:t>
            </a: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p>
          <a:p>
            <a:r>
              <a:rPr lang="x-none" altLang="en-US" sz="1400">
                <a:solidFill>
                  <a:schemeClr val="tx1"/>
                </a:solidFill>
                <a:uFillTx/>
              </a:rPr>
              <a:t>Portage files Reference: https://wiki.gentoo.org/wiki/Handbook:AMD64/Portage/Files</a:t>
            </a:r>
          </a:p>
          <a:p>
            <a:r>
              <a:rPr lang="x-none" altLang="en-US" sz="1400">
                <a:solidFill>
                  <a:schemeClr val="tx1"/>
                </a:solidFill>
                <a:uFillTx/>
              </a:rPr>
              <a:t>http://jasonblog.github.io/note/design_pattern/index.html</a:t>
            </a: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p>
          <a:p>
            <a:r>
              <a:rPr lang="en-US" altLang="zh-CN" dirty="0"/>
              <a:t>https://www.reddit.com/r/Crostini/</a:t>
            </a:r>
          </a:p>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p>
          <a:p>
            <a:r>
              <a:rPr lang="en-US"/>
              <a:t>Running Android apps using Docker and ARC Welder</a:t>
            </a:r>
            <a:r>
              <a:rPr lang="x-none" altLang="en-US"/>
              <a:t>: </a:t>
            </a:r>
            <a:r>
              <a:rPr lang="en-US"/>
              <a:t>https://github.com/tomwillfixit/arc-welder</a:t>
            </a:r>
          </a:p>
          <a:p>
            <a:r>
              <a:rPr lang="x-none" altLang="en-US"/>
              <a:t>An alternative ARC Welder solution: </a:t>
            </a:r>
          </a:p>
          <a:p>
            <a:r>
              <a:rPr lang="x-none" altLang="en-US"/>
              <a:t>    https://bitbucket.org/vladikoff/archon.git</a:t>
            </a:r>
          </a:p>
          <a:p>
            <a:r>
              <a:rPr lang="x-none" altLang="en-US"/>
              <a:t>    https://archon-runtime.github.io/</a:t>
            </a: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93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p>
          <a:p>
            <a:r>
              <a:rPr lang="en-US" altLang="zh-CN"/>
              <a:t>The locations in order of inclusion are:</a:t>
            </a:r>
          </a:p>
          <a:p>
            <a:r>
              <a:rPr lang="en-US" altLang="zh-CN"/>
              <a:t>* src/overlays/overlay-&lt;board&gt;</a:t>
            </a:r>
          </a:p>
          <a:p>
            <a:r>
              <a:rPr lang="en-US" altLang="zh-CN"/>
              <a:t>* src/overlays/overlay-variant-&lt;board&gt;-variant</a:t>
            </a:r>
          </a:p>
          <a:p>
            <a:r>
              <a:rPr lang="en-US" altLang="zh-CN"/>
              <a:t>* src/private-overlays/overlay-&lt;board&gt;-private</a:t>
            </a:r>
          </a:p>
          <a:p>
            <a:r>
              <a:rPr lang="en-US" altLang="zh-CN"/>
              <a:t>* src/private-overlays/overlay-variant-&lt;board&gt;-&lt;variant&gt;-private</a:t>
            </a:r>
          </a:p>
          <a:p>
            <a:r>
              <a:rPr lang="en-US" altLang="zh-CN"/>
              <a:t>$willis : tells you what is up in the chroot env.</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p>
          <a:p>
            <a:r>
              <a:rPr lang="zh-CN" altLang="en-US"/>
              <a:t>http://moi.vonos.net/linux/graphics-stack/</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99</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p>
          <a:p>
            <a:r>
              <a:rPr lang="en-US" dirty="0"/>
              <a:t>Local </a:t>
            </a:r>
            <a:r>
              <a:rPr lang="en-US" dirty="0" err="1"/>
              <a:t>Manifest是对manifest.xml的一种扩展</a:t>
            </a:r>
            <a:r>
              <a:rPr lang="en-US" dirty="0"/>
              <a:t>。</a:t>
            </a:r>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p>
          <a:p>
            <a:r>
              <a:rPr lang="en-US" altLang="zh-CN" dirty="0"/>
              <a:t>* profiles/</a:t>
            </a:r>
            <a:r>
              <a:rPr lang="en-US" altLang="zh-CN" dirty="0" err="1"/>
              <a:t>repo_name</a:t>
            </a:r>
            <a:r>
              <a:rPr lang="en-US" altLang="zh-CN" dirty="0"/>
              <a:t>: Unique name</a:t>
            </a:r>
          </a:p>
          <a:p>
            <a:r>
              <a:rPr lang="en-US" altLang="zh-CN" dirty="0"/>
              <a:t>* </a:t>
            </a:r>
            <a:r>
              <a:rPr lang="en-US" altLang="zh-CN" dirty="0" err="1"/>
              <a:t>make.conf</a:t>
            </a:r>
            <a:r>
              <a:rPr lang="en-US" altLang="zh-CN" dirty="0"/>
              <a:t>: Defines build info</a:t>
            </a:r>
          </a:p>
          <a:p>
            <a:r>
              <a:rPr lang="en-US" altLang="zh-CN" dirty="0"/>
              <a:t>* </a:t>
            </a:r>
            <a:r>
              <a:rPr lang="en-US" altLang="zh-CN" dirty="0" err="1"/>
              <a:t>toolchain.conf</a:t>
            </a:r>
            <a:r>
              <a:rPr lang="en-US" altLang="zh-CN" dirty="0"/>
              <a:t>: Defines the toolchain</a:t>
            </a:r>
          </a:p>
          <a:p>
            <a:r>
              <a:rPr lang="en-US" altLang="zh-CN" dirty="0"/>
              <a:t>* There maybe also metadata/</a:t>
            </a:r>
            <a:r>
              <a:rPr lang="en-US" altLang="zh-CN" dirty="0" err="1"/>
              <a:t>layout.conf</a:t>
            </a:r>
            <a:r>
              <a:rPr lang="en-US" altLang="zh-CN" dirty="0"/>
              <a:t>: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p>
          <a:p>
            <a:r>
              <a:rPr lang="x-none" altLang="en-US" dirty="0"/>
              <a:t>    EAPI：Portage 系统已经为我们编写了许多有用的 Bash 函数，将 EAPI 的值设为 5 表示我们要用目前最新的 Bash 函数。这个变量必须要在 ebuild 文件头之后进行设定。</a:t>
            </a:r>
          </a:p>
          <a:p>
            <a:r>
              <a:rPr lang="x-none" altLang="en-US" dirty="0"/>
              <a:t>    DESCRIPTION：这个变量存储了 hello-world 这个软件包的简介信息。</a:t>
            </a:r>
          </a:p>
          <a:p>
            <a:r>
              <a:rPr lang="x-none" altLang="en-US" dirty="0"/>
              <a:t>    HOMEPAGE：定义了 hello-world 这个软件包的项目主页。</a:t>
            </a:r>
          </a:p>
          <a:p>
            <a:r>
              <a:rPr lang="x-none" altLang="en-US" dirty="0"/>
              <a:t>    LICENSE：定义了 hello-world 这个软件包所使用的许可证，例如 LGPL，GPL V2，GPL V3，MIT 等。</a:t>
            </a:r>
          </a:p>
          <a:p>
            <a:r>
              <a:rPr lang="x-none" altLang="en-US" dirty="0"/>
              <a:t>    KEYWORDS：如果你期望 hello-world 这个软件包能够安装在你的机器上，那么 KEYWORDS 变量的值必须要包含你在 /etc/make.conf 中所设定的 ACCEPT_KEYWORDS 值。</a:t>
            </a:r>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41"/>
            <a:ext cx="10515600" cy="574519"/>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280160"/>
            <a:ext cx="10515600" cy="5278599"/>
          </a:xfrm>
        </p:spPr>
        <p:txBody>
          <a:bodyPr>
            <a:normAutofit fontScale="6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p>
          <a:p>
            <a:pPr lvl="1"/>
            <a:r>
              <a:rPr lang="zh-CN" altLang="en-US"/>
              <a:t>static struct i2c_driver rt5640_i2c_driver = {</a:t>
            </a:r>
          </a:p>
          <a:p>
            <a:pPr lvl="1"/>
            <a:r>
              <a:rPr lang="zh-CN" altLang="en-US"/>
              <a:t>    .driver = {</a:t>
            </a:r>
          </a:p>
          <a:p>
            <a:pPr lvl="1"/>
            <a:r>
              <a:rPr lang="zh-CN" altLang="en-US"/>
              <a:t>        .name = "rt5640",</a:t>
            </a:r>
          </a:p>
          <a:p>
            <a:pPr lvl="1"/>
            <a:r>
              <a:rPr lang="zh-CN" altLang="en-US"/>
              <a:t>        .acpi_match_table = ACPI_PTR(rt5640_acpi_match),</a:t>
            </a:r>
          </a:p>
          <a:p>
            <a:pPr lvl="1"/>
            <a:r>
              <a:rPr lang="zh-CN" altLang="en-US"/>
              <a:t>        .of_match_table = of_match_ptr(rt5640_of_match),</a:t>
            </a:r>
          </a:p>
          <a:p>
            <a:pPr lvl="1"/>
            <a:r>
              <a:rPr lang="zh-CN" altLang="en-US"/>
              <a:t>    },</a:t>
            </a:r>
          </a:p>
          <a:p>
            <a:pPr lvl="1"/>
            <a:r>
              <a:rPr lang="zh-CN" altLang="en-US"/>
              <a:t>    .probe = rt5640_i2c_probe,</a:t>
            </a:r>
          </a:p>
          <a:p>
            <a:pPr lvl="1"/>
            <a:r>
              <a:rPr lang="zh-CN" altLang="en-US"/>
              <a:t>    .remove   = rt5640_i2c_remove,</a:t>
            </a:r>
          </a:p>
          <a:p>
            <a:pPr lvl="1"/>
            <a:r>
              <a:rPr lang="zh-CN" altLang="en-US"/>
              <a:t>    .id_table = rt5640_i2c_id,</a:t>
            </a:r>
          </a:p>
          <a:p>
            <a:pPr lvl="1"/>
            <a:r>
              <a:rPr lang="zh-CN" altLang="en-US"/>
              <a:t>};</a:t>
            </a:r>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p>
          <a:p>
            <a:r>
              <a:rPr lang="zh-CN" altLang="en-US"/>
              <a:t>    .reg_bits = 8,</a:t>
            </a:r>
          </a:p>
          <a:p>
            <a:r>
              <a:rPr lang="zh-CN" altLang="en-US"/>
              <a:t>    .val_bits = 16,    </a:t>
            </a:r>
            <a:r>
              <a:rPr lang="en-US" altLang="zh-CN"/>
              <a:t>// 表示rt5640的暫存器使用8位元地址，有16位元的值，例如0x00暫存器的值為0x0004</a:t>
            </a:r>
          </a:p>
          <a:p>
            <a:r>
              <a:rPr lang="zh-CN" altLang="en-US"/>
              <a:t>    .use_single_rw = true,    </a:t>
            </a:r>
            <a:r>
              <a:rPr lang="en-US" altLang="zh-CN"/>
              <a:t>// 表示rt5640一個i2c命令只能讀寫一個暫存器</a:t>
            </a:r>
          </a:p>
          <a:p>
            <a:r>
              <a:rPr lang="zh-CN" altLang="en-US"/>
              <a:t>    .max_register = RT5640_VENDOR_ID2 + 1 + (ARRAY_SIZE(rt5640_ranges) *  RT5640_PR_SPACING),  </a:t>
            </a:r>
            <a:r>
              <a:rPr lang="en-US" altLang="zh-CN"/>
              <a:t>// 表示rt5640最大的暫存器的地址</a:t>
            </a:r>
          </a:p>
          <a:p>
            <a:r>
              <a:rPr lang="zh-CN" altLang="en-US"/>
              <a:t>    .volatile_reg = rt5640_volatile_register,    </a:t>
            </a:r>
            <a:r>
              <a:rPr lang="en-US" altLang="zh-CN"/>
              <a:t>// return true即代表這個暫存器是屬於volatile暫存器，</a:t>
            </a:r>
          </a:p>
          <a:p>
            <a:r>
              <a:rPr lang="en-US" altLang="zh-CN"/>
              <a:t>      // volatile暫存器指的是內容隨時會改變的暫存器，codec driver在讀volatile暫存器時會實際透過I/O介面去讀，而不會去讀cache的值</a:t>
            </a:r>
          </a:p>
          <a:p>
            <a:r>
              <a:rPr lang="zh-CN" altLang="en-US"/>
              <a:t>    .readable_reg = rt5640_readable_register,    </a:t>
            </a:r>
            <a:r>
              <a:rPr lang="en-US" altLang="zh-CN"/>
              <a:t>// 只有rt5640_readable_register return true的暫存器是可讀的，dump暫存器時只會顯示可讀的暫存器</a:t>
            </a:r>
          </a:p>
          <a:p>
            <a:r>
              <a:rPr lang="zh-CN" altLang="en-US"/>
              <a:t>    .cache_type = REGCACHE_RBTREE,    </a:t>
            </a:r>
            <a:r>
              <a:rPr lang="en-US" altLang="zh-CN"/>
              <a:t>// regmap使用的cache type</a:t>
            </a:r>
          </a:p>
          <a:p>
            <a:r>
              <a:rPr lang="zh-CN" altLang="en-US"/>
              <a:t>    .reg_defaults = rt5640_reg,    </a:t>
            </a:r>
            <a:r>
              <a:rPr lang="en-US" altLang="zh-CN"/>
              <a:t>// rt5640_reg的內容即為rt5640 codec driver使用的regmap的cache的初始內容</a:t>
            </a:r>
          </a:p>
          <a:p>
            <a:r>
              <a:rPr lang="zh-CN" altLang="en-US"/>
              <a:t>    .num_reg_defaults = ARRAY_SIZE(rt5640_reg),</a:t>
            </a:r>
          </a:p>
          <a:p>
            <a:r>
              <a:rPr lang="zh-CN" altLang="en-US"/>
              <a:t>    .ranges = rt5640_ranges,    </a:t>
            </a:r>
            <a:r>
              <a:rPr lang="en-US" altLang="zh-CN"/>
              <a:t>// 這個是第二層的暫存器，也就是透過兩個暫存器分別代表第二層暫存器的地址跟值的方式存取的暫存器</a:t>
            </a:r>
          </a:p>
          <a:p>
            <a:r>
              <a:rPr lang="zh-CN" altLang="en-US"/>
              <a:t>    .num_ranges = ARRAY_SIZE(rt5640_ranges),</a:t>
            </a:r>
          </a:p>
          <a:p>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p>
          <a:p>
            <a:r>
              <a:rPr lang="zh-CN" altLang="en-US"/>
              <a:t>    .probe = rt5640_probe,</a:t>
            </a:r>
          </a:p>
          <a:p>
            <a:r>
              <a:rPr lang="zh-CN" altLang="en-US"/>
              <a:t>    .remove = rt5640_remove,</a:t>
            </a:r>
          </a:p>
          <a:p>
            <a:r>
              <a:rPr lang="zh-CN" altLang="en-US"/>
              <a:t>    .suspend = rt5640_suspend,</a:t>
            </a:r>
          </a:p>
          <a:p>
            <a:r>
              <a:rPr lang="zh-CN" altLang="en-US"/>
              <a:t>    .resume = rt5640_resume,</a:t>
            </a:r>
          </a:p>
          <a:p>
            <a:r>
              <a:rPr lang="zh-CN" altLang="en-US"/>
              <a:t>    .set_bias_level = rt5640_set_bias_level,</a:t>
            </a:r>
          </a:p>
          <a:p>
            <a:r>
              <a:rPr lang="zh-CN" altLang="en-US"/>
              <a:t>    .idle_bias_off = true,</a:t>
            </a:r>
          </a:p>
          <a:p>
            <a:r>
              <a:rPr lang="zh-CN" altLang="en-US"/>
              <a:t>    .component_driver = {</a:t>
            </a:r>
          </a:p>
          <a:p>
            <a:r>
              <a:rPr lang="zh-CN" altLang="en-US"/>
              <a:t>        .controls        = rt5640_snd_controls,</a:t>
            </a:r>
          </a:p>
          <a:p>
            <a:r>
              <a:rPr lang="zh-CN" altLang="en-US"/>
              <a:t>        .num_controls        = ARRAY_SIZE(rt5640_snd_controls),</a:t>
            </a:r>
          </a:p>
          <a:p>
            <a:r>
              <a:rPr lang="zh-CN" altLang="en-US"/>
              <a:t>        .dapm_widgets        = rt5640_dapm_widgets,</a:t>
            </a:r>
          </a:p>
          <a:p>
            <a:r>
              <a:rPr lang="zh-CN" altLang="en-US"/>
              <a:t>        .num_dapm_widgets    = ARRAY_SIZE(rt5640_dapm_widgets),</a:t>
            </a:r>
          </a:p>
          <a:p>
            <a:r>
              <a:rPr lang="zh-CN" altLang="en-US"/>
              <a:t>        .dapm_routes        = rt5640_dapm_routes,</a:t>
            </a:r>
          </a:p>
          <a:p>
            <a:r>
              <a:rPr lang="zh-CN" altLang="en-US"/>
              <a:t>        .num_dapm_routes    = ARRAY_SIZE(rt5640_dapm_routes),</a:t>
            </a:r>
          </a:p>
          <a:p>
            <a:r>
              <a:rPr lang="zh-CN" altLang="en-US"/>
              <a:t>    },</a:t>
            </a:r>
          </a:p>
          <a:p>
            <a:r>
              <a:rPr lang="zh-CN" altLang="en-US"/>
              <a:t>};</a:t>
            </a:r>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p>
          <a:p>
            <a:pPr marL="742950" lvl="1" indent="-285750">
              <a:buFont typeface="Arial" charset="0"/>
              <a:buChar char="•"/>
            </a:pPr>
            <a:r>
              <a:rPr lang="zh-CN" altLang="en-US" sz="1400"/>
              <a:t>    SND_SOC_BIAS_OFF = 0,</a:t>
            </a:r>
          </a:p>
          <a:p>
            <a:pPr marL="742950" lvl="1" indent="-285750">
              <a:buFont typeface="Arial" charset="0"/>
              <a:buChar char="•"/>
            </a:pPr>
            <a:r>
              <a:rPr lang="zh-CN" altLang="en-US" sz="1400"/>
              <a:t>    SND_SOC_BIAS_STANDBY = 1,</a:t>
            </a:r>
          </a:p>
          <a:p>
            <a:pPr marL="742950" lvl="1" indent="-285750">
              <a:buFont typeface="Arial" charset="0"/>
              <a:buChar char="•"/>
            </a:pPr>
            <a:r>
              <a:rPr lang="zh-CN" altLang="en-US" sz="1400"/>
              <a:t>    SND_SOC_BIAS_PREPARE = 2,</a:t>
            </a:r>
          </a:p>
          <a:p>
            <a:pPr marL="742950" lvl="1" indent="-285750">
              <a:buFont typeface="Arial" charset="0"/>
              <a:buChar char="•"/>
            </a:pPr>
            <a:r>
              <a:rPr lang="zh-CN" altLang="en-US" sz="1400"/>
              <a:t>    SND_SOC_BIAS_ON = 3,</a:t>
            </a:r>
          </a:p>
          <a:p>
            <a:pPr marL="742950" lvl="1" indent="-285750">
              <a:buFont typeface="Arial" charset="0"/>
              <a:buChar char="•"/>
            </a:pPr>
            <a:r>
              <a:rPr lang="zh-CN" altLang="en-US" sz="1400"/>
              <a:t>};</a:t>
            </a:r>
          </a:p>
          <a:p>
            <a:pPr marL="742950" lvl="1" indent="-285750">
              <a:buFont typeface="Arial" charset="0"/>
              <a:buChar char="•"/>
            </a:pPr>
            <a:r>
              <a:rPr lang="zh-CN" altLang="en-US" sz="1400"/>
              <a:t>从OFF到ON的顺序为: OFF -&gt; PREPARE -&gt; ON</a:t>
            </a:r>
          </a:p>
          <a:p>
            <a:pPr marL="742950" lvl="1" indent="-285750">
              <a:buFont typeface="Arial" charset="0"/>
              <a:buChar char="•"/>
            </a:pPr>
            <a:r>
              <a:rPr lang="zh-CN" altLang="en-US" sz="1400"/>
              <a:t>从ON到OFF的顺序为: ON -&gt; PREPARE -&gt; STANDBY -&gt; OFF</a:t>
            </a:r>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p>
          <a:p>
            <a:r>
              <a:rPr lang="zh-CN" altLang="en-US">
                <a:sym typeface="+mn-ea"/>
              </a:rPr>
              <a:t>.rates 为这个DAI能支援的sample rate (采样率)</a:t>
            </a:r>
          </a:p>
          <a:p>
            <a:r>
              <a:rPr lang="zh-CN" altLang="en-US"/>
              <a:t>.formats为这个DAI能支援的格式</a:t>
            </a:r>
            <a:r>
              <a:rPr lang="en-US" altLang="zh-CN"/>
              <a:t>, 当使用者在使用这个DAI播放或录音的时候ALSA将会判断此codec能不能支援</a:t>
            </a:r>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p>
          <a:p>
            <a:r>
              <a:rPr lang="zh-CN" altLang="en-US"/>
              <a:t>        .name = "rt5640-aif1",</a:t>
            </a:r>
          </a:p>
          <a:p>
            <a:r>
              <a:rPr lang="zh-CN" altLang="en-US"/>
              <a:t>        .id = RT5640_AIF1,</a:t>
            </a:r>
          </a:p>
          <a:p>
            <a:r>
              <a:rPr lang="zh-CN" altLang="en-US"/>
              <a:t>        .playback = {</a:t>
            </a:r>
          </a:p>
          <a:p>
            <a:r>
              <a:rPr lang="zh-CN" altLang="en-US"/>
              <a:t>            .stream_name = "AIF1 Playback",</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.capture = {</a:t>
            </a:r>
          </a:p>
          <a:p>
            <a:r>
              <a:rPr lang="zh-CN" altLang="en-US"/>
              <a:t>            .stream_name = "AIF1 Capture",</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.ops = &amp;rt5640_aif_dai_ops,</a:t>
            </a:r>
          </a:p>
          <a:p>
            <a:r>
              <a:rPr lang="zh-CN" altLang="en-US"/>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p>
          <a:p>
            <a:r>
              <a:rPr lang="zh-CN" altLang="en-US"/>
              <a:t>static const struct snd_soc_dai_ops rt5640_aif_dai_ops = {</a:t>
            </a:r>
          </a:p>
          <a:p>
            <a:r>
              <a:rPr lang="zh-CN" altLang="en-US"/>
              <a:t>    .hw_params = rt5640_hw_params,</a:t>
            </a:r>
          </a:p>
          <a:p>
            <a:r>
              <a:rPr lang="zh-CN" altLang="en-US"/>
              <a:t>    .set_fmt = rt5640_set_dai_fmt,</a:t>
            </a:r>
          </a:p>
          <a:p>
            <a:r>
              <a:rPr lang="zh-CN" altLang="en-US"/>
              <a:t>    .set_sysclk = rt5640_set_dai_sysclk,</a:t>
            </a:r>
          </a:p>
          <a:p>
            <a:r>
              <a:rPr lang="zh-CN" altLang="en-US"/>
              <a:t>    .set_pll = rt5640_set_dai_pll,</a:t>
            </a:r>
          </a:p>
          <a:p>
            <a:r>
              <a:rPr lang="zh-CN" altLang="en-US"/>
              <a:t>};</a:t>
            </a:r>
          </a:p>
          <a:p>
            <a:r>
              <a:rPr lang="zh-CN" altLang="en-US"/>
              <a:t>rt5640_hw_params主要是根据上层传下来的资讯(*params)对codec做相对应的设定，</a:t>
            </a:r>
          </a:p>
          <a:p>
            <a:r>
              <a:rPr lang="zh-CN" altLang="en-US"/>
              <a:t>rt5640_set_dai_fmt会按照此DAI的格式(如I2S, PCM...等)设定codec，</a:t>
            </a:r>
          </a:p>
          <a:p>
            <a:r>
              <a:rPr lang="zh-CN" altLang="en-US"/>
              <a:t>rt5640_set_dai_sysclk将告知codec driver sysclk的频率及来源，</a:t>
            </a:r>
          </a:p>
          <a:p>
            <a:r>
              <a:rPr lang="zh-CN" altLang="en-US"/>
              <a:t>rt5640_set_dai_pll提供介面让machine driver设定rt5640的PLL，有时候外部的MCLK频率无法符合rt5640需求的时候需要呼叫此函数使用rt5640的PLL，</a:t>
            </a:r>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p>
          <a:p>
            <a:pPr>
              <a:lnSpc>
                <a:spcPct val="170000"/>
              </a:lnSpc>
            </a:pPr>
            <a:r>
              <a:rPr lang="zh-CN" altLang="en-US" dirty="0"/>
              <a:t>DAPM定義了以下幾種時間點，</a:t>
            </a:r>
          </a:p>
          <a:p>
            <a:pPr>
              <a:lnSpc>
                <a:spcPct val="170000"/>
              </a:lnSpc>
            </a:pPr>
            <a:r>
              <a:rPr lang="zh-CN" altLang="en-US" dirty="0"/>
              <a:t>/* dapm event types */</a:t>
            </a:r>
          </a:p>
          <a:p>
            <a:pPr>
              <a:lnSpc>
                <a:spcPct val="170000"/>
              </a:lnSpc>
            </a:pPr>
            <a:r>
              <a:rPr lang="zh-CN" altLang="en-US" dirty="0"/>
              <a:t>#define SND_SOC_DAPM_PRE_PMU    0x1     /* before widget power up */</a:t>
            </a:r>
          </a:p>
          <a:p>
            <a:pPr>
              <a:lnSpc>
                <a:spcPct val="170000"/>
              </a:lnSpc>
            </a:pPr>
            <a:r>
              <a:rPr lang="zh-CN" altLang="en-US" dirty="0"/>
              <a:t>#define SND_SOC_DAPM_POST_PMU    0x2        /* after widget power up */</a:t>
            </a:r>
          </a:p>
          <a:p>
            <a:pPr>
              <a:lnSpc>
                <a:spcPct val="170000"/>
              </a:lnSpc>
            </a:pPr>
            <a:r>
              <a:rPr lang="zh-CN" altLang="en-US" dirty="0"/>
              <a:t>#define SND_SOC_DAPM_PRE_PMD    0x4     /* before widget power down */</a:t>
            </a:r>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000500"/>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00000"/>
              </a:lnSpc>
            </a:pPr>
            <a:r>
              <a:rPr lang="zh-CN" altLang="en-US"/>
              <a:t>在machine driver定義的</a:t>
            </a:r>
          </a:p>
          <a:p>
            <a:pPr fontAlgn="auto">
              <a:lnSpc>
                <a:spcPct val="100000"/>
              </a:lnSpc>
            </a:pPr>
            <a:r>
              <a:rPr lang="zh-CN" altLang="en-US"/>
              <a:t>SND_SOC_DAPM_MIC</a:t>
            </a:r>
          </a:p>
          <a:p>
            <a:pPr fontAlgn="auto">
              <a:lnSpc>
                <a:spcPct val="100000"/>
              </a:lnSpc>
            </a:pPr>
            <a:r>
              <a:rPr lang="zh-CN" altLang="en-US"/>
              <a:t>SND_SOC_DAPM_HP</a:t>
            </a:r>
          </a:p>
          <a:p>
            <a:pPr fontAlgn="auto">
              <a:lnSpc>
                <a:spcPct val="100000"/>
              </a:lnSpc>
            </a:pPr>
            <a:r>
              <a:rPr lang="zh-CN" altLang="en-US"/>
              <a:t>SND_SOC_DAPM_SPK</a:t>
            </a:r>
          </a:p>
          <a:p>
            <a:pPr fontAlgn="auto">
              <a:lnSpc>
                <a:spcPct val="100000"/>
              </a:lnSpc>
            </a:pPr>
            <a:r>
              <a:rPr lang="zh-CN" altLang="en-US"/>
              <a:t>...</a:t>
            </a:r>
          </a:p>
          <a:p>
            <a:pPr fontAlgn="auto">
              <a:lnSpc>
                <a:spcPct val="100000"/>
              </a:lnSpc>
            </a:pPr>
            <a:r>
              <a:rPr lang="zh-CN" altLang="en-US"/>
              <a:t>等DAPM元件都是DAPM終點，所以我們可以參考下面的做法</a:t>
            </a:r>
          </a:p>
          <a:p>
            <a:pPr fontAlgn="auto">
              <a:lnSpc>
                <a:spcPct val="100000"/>
              </a:lnSpc>
            </a:pPr>
            <a:r>
              <a:rPr lang="zh-CN" altLang="en-US"/>
              <a:t>static const struct snd_soc_dapm_widget dapm_widgets[] = {</a:t>
            </a:r>
          </a:p>
          <a:p>
            <a:pPr fontAlgn="auto">
              <a:lnSpc>
                <a:spcPct val="100000"/>
              </a:lnSpc>
            </a:pPr>
            <a:r>
              <a:rPr lang="zh-CN" altLang="en-US"/>
              <a:t>    SND_SOC_DAPM_SPK("Speaker", NULL),</a:t>
            </a:r>
          </a:p>
          <a:p>
            <a:pPr fontAlgn="auto">
              <a:lnSpc>
                <a:spcPct val="100000"/>
              </a:lnSpc>
            </a:pPr>
            <a:r>
              <a:rPr lang="zh-CN" altLang="en-US"/>
              <a:t>    SND_SOC_DAPM_MIC("Mic", NULL),</a:t>
            </a:r>
          </a:p>
          <a:p>
            <a:pPr fontAlgn="auto">
              <a:lnSpc>
                <a:spcPct val="100000"/>
              </a:lnSpc>
            </a:pPr>
            <a:r>
              <a:rPr lang="zh-CN" altLang="en-US"/>
              <a:t>};</a:t>
            </a:r>
          </a:p>
          <a:p>
            <a:pPr fontAlgn="auto">
              <a:lnSpc>
                <a:spcPct val="100000"/>
              </a:lnSpc>
            </a:pPr>
            <a:r>
              <a:rPr lang="zh-CN" altLang="en-US"/>
              <a:t>static const struct snd_soc_dapm_route dapm_routes[] = {</a:t>
            </a:r>
          </a:p>
          <a:p>
            <a:pPr fontAlgn="auto">
              <a:lnSpc>
                <a:spcPct val="100000"/>
              </a:lnSpc>
            </a:pPr>
            <a:r>
              <a:rPr lang="zh-CN" altLang="en-US"/>
              <a:t>    {"Speaker", NULL "</a:t>
            </a:r>
            <a:r>
              <a:rPr lang="en-US" altLang="zh-CN"/>
              <a:t>Your Codec Stream Playback Name</a:t>
            </a:r>
            <a:r>
              <a:rPr lang="zh-CN" altLang="en-US"/>
              <a:t>"},</a:t>
            </a:r>
          </a:p>
          <a:p>
            <a:pPr fontAlgn="auto">
              <a:lnSpc>
                <a:spcPct val="100000"/>
              </a:lnSpc>
            </a:pPr>
            <a:r>
              <a:rPr lang="zh-CN" altLang="en-US"/>
              <a:t>    {"</a:t>
            </a:r>
            <a:r>
              <a:rPr lang="en-US" altLang="zh-CN"/>
              <a:t>Your Codec Stream Capture Name</a:t>
            </a:r>
            <a:r>
              <a:rPr lang="zh-CN" altLang="en-US"/>
              <a:t>", NULL "Mic"},</a:t>
            </a:r>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p>
          <a:p>
            <a:r>
              <a:rPr lang="zh-CN" altLang="en-US"/>
              <a:t>       .formats = SNDRV_PCM_FMTBIT_S24_LE,</a:t>
            </a:r>
          </a:p>
          <a:p>
            <a:r>
              <a:rPr lang="zh-CN" altLang="en-US"/>
              <a:t>       .rate_min = 48000,</a:t>
            </a:r>
          </a:p>
          <a:p>
            <a:r>
              <a:rPr lang="zh-CN" altLang="en-US"/>
              <a:t>       .rate_max = 48000,</a:t>
            </a:r>
          </a:p>
          <a:p>
            <a:r>
              <a:rPr lang="zh-CN" altLang="en-US"/>
              <a:t>       .channels_min = 2,</a:t>
            </a:r>
          </a:p>
          <a:p>
            <a:r>
              <a:rPr lang="zh-CN" altLang="en-US"/>
              <a:t>       .channels_max = 2,</a:t>
            </a:r>
          </a:p>
          <a:p>
            <a:r>
              <a:rPr lang="zh-CN" altLang="en-US"/>
              <a:t>};</a:t>
            </a:r>
          </a:p>
          <a:p>
            <a:r>
              <a:rPr lang="zh-CN" altLang="en-US"/>
              <a:t>{</a:t>
            </a:r>
          </a:p>
          <a:p>
            <a:r>
              <a:rPr lang="zh-CN" altLang="en-US"/>
              <a:t>   .name = "DSP-CODEC",</a:t>
            </a:r>
          </a:p>
          <a:p>
            <a:r>
              <a:rPr lang="zh-CN" altLang="en-US"/>
              <a:t>   .stream_name = "DSP-CODEC",</a:t>
            </a:r>
          </a:p>
          <a:p>
            <a:r>
              <a:rPr lang="zh-CN" altLang="en-US"/>
              <a:t>   .cpu_dai_name = "wm0010-sdi2",</a:t>
            </a:r>
          </a:p>
          <a:p>
            <a:r>
              <a:rPr lang="zh-CN" altLang="en-US"/>
              <a:t>   .codec_name = "codec-3,</a:t>
            </a:r>
          </a:p>
          <a:p>
            <a:r>
              <a:rPr lang="zh-CN" altLang="en-US"/>
              <a:t>   .codec_dai_name = "codec-3-dai_name",</a:t>
            </a:r>
          </a:p>
          <a:p>
            <a:r>
              <a:rPr lang="zh-CN" altLang="en-US"/>
              <a:t>   .dai_fmt = SND_SOC_DAIFMT_I2S | SND_SOC_DAIFMT_NB_NF</a:t>
            </a:r>
          </a:p>
          <a:p>
            <a:r>
              <a:rPr lang="zh-CN" altLang="en-US"/>
              <a:t>           | SND_SOC_DAIFMT_CBM_CFM,</a:t>
            </a:r>
          </a:p>
          <a:p>
            <a:r>
              <a:rPr lang="zh-CN" altLang="en-US"/>
              <a:t>   .ignore_suspend = 1,</a:t>
            </a:r>
          </a:p>
          <a:p>
            <a:r>
              <a:rPr lang="zh-CN" altLang="en-US"/>
              <a:t>   .params = &amp;dsp_codec_params,</a:t>
            </a:r>
          </a:p>
          <a:p>
            <a:r>
              <a:rPr lang="zh-CN" altLang="en-US"/>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p>
          <a:p>
            <a:pPr lvl="1">
              <a:lnSpc>
                <a:spcPct val="170000"/>
              </a:lnSpc>
            </a:pPr>
            <a:r>
              <a:rPr lang="zh-CN" altLang="en-US" dirty="0"/>
              <a:t>gcl: Rietveld code review tool for subversion. The gcl tool runs presubmit scripts.</a:t>
            </a:r>
          </a:p>
          <a:p>
            <a:pPr lvl="1">
              <a:lnSpc>
                <a:spcPct val="170000"/>
              </a:lnSpc>
            </a:pPr>
            <a:r>
              <a:rPr lang="zh-CN" altLang="en-US" dirty="0"/>
              <a:t>git-cl: Rietveld code review tool for git. The git-cl tool runs presubmit scripts.</a:t>
            </a:r>
          </a:p>
          <a:p>
            <a:pPr lvl="1">
              <a:lnSpc>
                <a:spcPct val="170000"/>
              </a:lnSpc>
            </a:pPr>
            <a:r>
              <a:rPr lang="zh-CN" altLang="en-US" dirty="0"/>
              <a:t>hammer: (Obsolete) Wrapper script for building Chromium with the SCons software construction tool.</a:t>
            </a:r>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p>
          <a:p>
            <a:pPr lvl="1">
              <a:lnSpc>
                <a:spcPct val="170000"/>
              </a:lnSpc>
            </a:pPr>
            <a:r>
              <a:rPr lang="zh-CN" altLang="en-US" dirty="0"/>
              <a:t>drover: Quickly revert svn commits.</a:t>
            </a:r>
          </a:p>
          <a:p>
            <a:pPr lvl="1">
              <a:lnSpc>
                <a:spcPct val="170000"/>
              </a:lnSpc>
            </a:pPr>
            <a:r>
              <a:rPr lang="zh-CN" altLang="en-US" dirty="0"/>
              <a:t>cpplint.py: Checks for C++ style compliance.</a:t>
            </a:r>
          </a:p>
          <a:p>
            <a:pPr lvl="1">
              <a:lnSpc>
                <a:spcPct val="170000"/>
              </a:lnSpc>
            </a:pPr>
            <a:r>
              <a:rPr lang="zh-CN" altLang="en-US" dirty="0"/>
              <a:t>presubmit_support.py: Runs PRESUBMIT.py presubmit checks.</a:t>
            </a:r>
          </a:p>
          <a:p>
            <a:pPr lvl="1">
              <a:lnSpc>
                <a:spcPct val="170000"/>
              </a:lnSpc>
            </a:pPr>
            <a:r>
              <a:rPr lang="zh-CN" altLang="en-US" dirty="0"/>
              <a:t>repo: The repo tool.</a:t>
            </a:r>
          </a:p>
          <a:p>
            <a:pPr lvl="1">
              <a:lnSpc>
                <a:spcPct val="170000"/>
              </a:lnSpc>
            </a:pPr>
            <a:r>
              <a:rPr lang="zh-CN" altLang="en-US" dirty="0"/>
              <a:t>trychange.py: Try server tool. It is wrapped by gcl try and git-try.</a:t>
            </a:r>
          </a:p>
          <a:p>
            <a:pPr lvl="1">
              <a:lnSpc>
                <a:spcPct val="170000"/>
              </a:lnSpc>
            </a:pPr>
            <a:r>
              <a:rPr lang="zh-CN" altLang="en-US" dirty="0"/>
              <a:t>git-try: Try change tool for git users</a:t>
            </a:r>
          </a:p>
          <a:p>
            <a:pPr lvl="1">
              <a:lnSpc>
                <a:spcPct val="170000"/>
              </a:lnSpc>
            </a:pPr>
            <a:r>
              <a:rPr lang="zh-CN" altLang="en-US" dirty="0"/>
              <a:t>wtf: Displays the active git branches in a chromium os checkout.</a:t>
            </a:r>
          </a:p>
          <a:p>
            <a:pPr lvl="1">
              <a:lnSpc>
                <a:spcPct val="170000"/>
              </a:lnSpc>
            </a:pPr>
            <a:r>
              <a:rPr lang="zh-CN" altLang="en-US" dirty="0"/>
              <a:t>weekly: Displays the log of checkins for a particular developer since a particular date for git checkouts.</a:t>
            </a:r>
          </a:p>
          <a:p>
            <a:pPr lvl="1">
              <a:lnSpc>
                <a:spcPct val="170000"/>
              </a:lnSpc>
            </a:pPr>
            <a:r>
              <a:rPr lang="zh-CN" altLang="en-US" dirty="0"/>
              <a:t>git-gs: Wrapper for git grep with relevant source types.</a:t>
            </a:r>
          </a:p>
          <a:p>
            <a:pPr lvl="1">
              <a:lnSpc>
                <a:spcPct val="170000"/>
              </a:lnSpc>
            </a:pPr>
            <a:r>
              <a:rPr lang="zh-CN" altLang="en-US" dirty="0"/>
              <a:t>zsh-goodies: Completion for zsh users.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p>
          <a:p>
            <a:pPr>
              <a:lnSpc>
                <a:spcPct val="170000"/>
              </a:lnSpc>
            </a:pPr>
            <a:r>
              <a:rPr lang="x-none" altLang="zh-CN" dirty="0"/>
              <a:t>GYP (Generate Your Projects): 目的是为了支持更大的项目编译在不同的平台，比如Mac，Windows，Linux，它可以生成Xcode工程，Visual Studio工程，Ninja编译文件和Mackefiles。</a:t>
            </a:r>
          </a:p>
          <a:p>
            <a:pPr lvl="1">
              <a:lnSpc>
                <a:spcPct val="170000"/>
              </a:lnSpc>
            </a:pPr>
            <a:r>
              <a:rPr lang="x-none" altLang="zh-CN" sz="2400" dirty="0"/>
              <a:t>GYP结构: GYP的输入是.gyp和.gypi文件，.gypi文件是用于.gyp文件include使用的。.gyp文件就是符合特定格式的json文件。</a:t>
            </a:r>
          </a:p>
          <a:p>
            <a:pPr>
              <a:lnSpc>
                <a:spcPct val="170000"/>
              </a:lnSpc>
            </a:pPr>
            <a:r>
              <a:rPr lang="x-none" altLang="zh-CN" dirty="0"/>
              <a:t>GN (Generate Ninja): 是Chromium Project用来取代GYP的新工具，由于GN是用C++编写，比起用 python写的GYP快了很多，GN新的DSL的语法也被认为是比较好写以及维护的。</a:t>
            </a:r>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lnSpc>
                <a:spcPct val="170000"/>
              </a:lnSpc>
            </a:pPr>
            <a:r>
              <a:rPr lang="x-none" altLang="zh-CN" sz="2000" dirty="0"/>
              <a:t>buildconfig = "//build/BUILDCONFIG.gn"</a:t>
            </a:r>
          </a:p>
          <a:p>
            <a:pPr lvl="2">
              <a:lnSpc>
                <a:spcPct val="170000"/>
              </a:lnSpc>
            </a:pPr>
            <a:r>
              <a:rPr lang="x-none" altLang="zh-CN" sz="2000" dirty="0"/>
              <a:t>executable("hello") {</a:t>
            </a:r>
          </a:p>
          <a:p>
            <a:pPr lvl="2">
              <a:lnSpc>
                <a:spcPct val="170000"/>
              </a:lnSpc>
            </a:pPr>
            <a:r>
              <a:rPr lang="x-none" altLang="zh-CN" sz="2000" dirty="0"/>
              <a:t>  sources = [</a:t>
            </a:r>
          </a:p>
          <a:p>
            <a:pPr lvl="2">
              <a:lnSpc>
                <a:spcPct val="170000"/>
              </a:lnSpc>
            </a:pPr>
            <a:r>
              <a:rPr lang="x-none" altLang="zh-CN" sz="2000" dirty="0"/>
              <a:t>    "main.cpp",</a:t>
            </a:r>
          </a:p>
          <a:p>
            <a:pPr lvl="2">
              <a:lnSpc>
                <a:spcPct val="170000"/>
              </a:lnSpc>
            </a:pPr>
            <a:r>
              <a:rPr lang="x-none" altLang="zh-CN" sz="2000" dirty="0"/>
              <a:t>  ]</a:t>
            </a:r>
          </a:p>
          <a:p>
            <a:pPr lvl="2">
              <a:lnSpc>
                <a:spcPct val="170000"/>
              </a:lnSpc>
            </a:pPr>
            <a:r>
              <a:rPr lang="x-none" altLang="zh-CN" sz="2000" dirty="0"/>
              <a:t>}</a:t>
            </a:r>
          </a:p>
          <a:p>
            <a:pPr lvl="1">
              <a:lnSpc>
                <a:spcPct val="170000"/>
              </a:lnSpc>
            </a:pPr>
            <a:r>
              <a:rPr lang="x-none" altLang="zh-CN" sz="2400" dirty="0"/>
              <a:t>建立build/BUILDCONFIG.gn. 根据前面的设定，需要在build/下再新增一个BUILDCONFIG.gn，</a:t>
            </a:r>
          </a:p>
          <a:p>
            <a:pPr lvl="2">
              <a:lnSpc>
                <a:spcPct val="170000"/>
              </a:lnSpc>
            </a:pPr>
            <a:r>
              <a:rPr lang="x-none" altLang="zh-CN" sz="2000" dirty="0"/>
              <a:t>set_default_toolchain("//build/toolchains:gcc")</a:t>
            </a:r>
          </a:p>
          <a:p>
            <a:pPr lvl="2">
              <a:lnSpc>
                <a:spcPct val="170000"/>
              </a:lnSpc>
            </a:pPr>
            <a:r>
              <a:rPr lang="x-none" altLang="zh-CN" sz="2000" dirty="0"/>
              <a:t>cflags_cc = [ "-std=c++11" ]</a:t>
            </a:r>
          </a:p>
          <a:p>
            <a:pPr lvl="1">
              <a:lnSpc>
                <a:spcPct val="170000"/>
              </a:lnSpc>
            </a:pPr>
            <a:r>
              <a:rPr lang="x-none" altLang="zh-CN" sz="2400" dirty="0"/>
              <a:t>建立build/toolchains/BUILD.gn, 因为GN没有内建的toolchain规则，toolchain里的各种tool例如 cc,cxx,link等必须自己指定.</a:t>
            </a:r>
          </a:p>
          <a:p>
            <a:pPr lvl="1">
              <a:lnSpc>
                <a:spcPct val="170000"/>
              </a:lnSpc>
            </a:pPr>
            <a:r>
              <a:rPr lang="zh-CN" altLang="en-US" dirty="0"/>
              <a:t>编译</a:t>
            </a:r>
            <a:r>
              <a:rPr lang="x-none" altLang="zh-CN" dirty="0"/>
              <a:t>: 先用gn gen指定在out/目录里面生成ninja。</a:t>
            </a:r>
          </a:p>
          <a:p>
            <a:pPr lvl="2">
              <a:lnSpc>
                <a:spcPct val="170000"/>
              </a:lnSpc>
            </a:pPr>
            <a:r>
              <a:rPr lang="x-none" altLang="zh-CN" dirty="0"/>
              <a:t>gn gen out</a:t>
            </a:r>
          </a:p>
          <a:p>
            <a:pPr lvl="2">
              <a:lnSpc>
                <a:spcPct val="170000"/>
              </a:lnSpc>
            </a:pPr>
            <a:r>
              <a:rPr lang="x-none" altLang="zh-CN" dirty="0"/>
              <a:t>ninja -C out</a:t>
            </a:r>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p>
          <a:p>
            <a:pPr lvl="0">
              <a:lnSpc>
                <a:spcPct val="150000"/>
              </a:lnSpc>
            </a:pPr>
            <a:r>
              <a:rPr dirty="0" err="1"/>
              <a:t>ninja命令的使用如下</a:t>
            </a:r>
            <a:r>
              <a:rPr dirty="0"/>
              <a:t>：</a:t>
            </a:r>
          </a:p>
          <a:p>
            <a:pPr lvl="1">
              <a:lnSpc>
                <a:spcPct val="150000"/>
              </a:lnSpc>
            </a:pPr>
            <a:r>
              <a:rPr lang="x-none" dirty="0"/>
              <a:t>Compile: ninja</a:t>
            </a:r>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p>
          <a:p>
            <a:pPr fontAlgn="auto">
              <a:lnSpc>
                <a:spcPct val="100000"/>
              </a:lnSpc>
            </a:pPr>
            <a:r>
              <a:rPr lang="en-US" altLang="zh-CN"/>
              <a:t>$repo init -u http://git.chromium.org/git/manifest -m minilayout.xml</a:t>
            </a:r>
          </a:p>
          <a:p>
            <a:pPr fontAlgn="auto">
              <a:lnSpc>
                <a:spcPct val="100000"/>
              </a:lnSpc>
            </a:pPr>
            <a:r>
              <a:rPr lang="en-US" altLang="zh-CN"/>
              <a:t>$repo sync</a:t>
            </a:r>
          </a:p>
          <a:p>
            <a:pPr fontAlgn="auto">
              <a:lnSpc>
                <a:spcPct val="100000"/>
              </a:lnSpc>
            </a:pPr>
            <a:r>
              <a:rPr lang="en-US" altLang="zh-CN"/>
              <a:t>$cd src/scripts</a:t>
            </a:r>
          </a:p>
          <a:p>
            <a:pPr fontAlgn="auto">
              <a:lnSpc>
                <a:spcPct val="100000"/>
              </a:lnSpc>
            </a:pPr>
            <a:r>
              <a:rPr lang="en-US" altLang="zh-CN"/>
              <a:t>$./make_chroot</a:t>
            </a:r>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00000"/>
              </a:lnSpc>
            </a:pPr>
            <a:r>
              <a:rPr lang="en-US" altLang="zh-CN" sz="2800"/>
              <a:t>$./enter_chroot.sh</a:t>
            </a:r>
          </a:p>
          <a:p>
            <a:pPr lvl="1" fontAlgn="auto">
              <a:lnSpc>
                <a:spcPct val="100000"/>
              </a:lnSpc>
            </a:pPr>
            <a:r>
              <a:rPr lang="en-US" altLang="zh-CN"/>
              <a:t>To enter the chroot in order to do development</a:t>
            </a:r>
            <a:r>
              <a:rPr lang="en-US" altLang="zh-CN" sz="2400"/>
              <a:t>.</a:t>
            </a:r>
          </a:p>
          <a:p>
            <a:pPr lvl="0" fontAlgn="auto">
              <a:lnSpc>
                <a:spcPct val="100000"/>
              </a:lnSpc>
            </a:pPr>
            <a:r>
              <a:rPr lang="en-US" altLang="zh-CN" sz="2800"/>
              <a:t>Or ./enter_chroot.sh --chrome_root=$(PATH/TO/CHROMIUM-BROWSER/SRC)</a:t>
            </a:r>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00000"/>
              </a:lnSpc>
            </a:pPr>
            <a:r>
              <a:rPr lang="x-none" altLang="en-US" sz="2800"/>
              <a:t>(cr)</a:t>
            </a:r>
            <a:r>
              <a:rPr lang="en-US" altLang="zh-CN" sz="2800"/>
              <a:t>$ ./setup_board --board=x86-generic –default --job 4</a:t>
            </a:r>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00000"/>
              </a:lnSpc>
            </a:pPr>
            <a:r>
              <a:rPr lang="x-none" altLang="en-US">
                <a:sym typeface="+mn-ea"/>
              </a:rPr>
              <a:t>(cr)</a:t>
            </a:r>
            <a:r>
              <a:rPr lang="en-US" altLang="zh-CN" sz="2800"/>
              <a:t>$./enable_localaccount.sh USERNAME</a:t>
            </a:r>
          </a:p>
          <a:p>
            <a:pPr lvl="1" fontAlgn="auto">
              <a:lnSpc>
                <a:spcPct val="100000"/>
              </a:lnSpc>
            </a:pPr>
            <a:r>
              <a:rPr lang="en-US" altLang="zh-CN" sz="2400"/>
              <a:t>The local user account allows login with no password even if you can not connect to the Internet.</a:t>
            </a:r>
          </a:p>
          <a:p>
            <a:pPr lvl="0" fontAlgn="auto">
              <a:lnSpc>
                <a:spcPct val="100000"/>
              </a:lnSpc>
            </a:pPr>
            <a:r>
              <a:rPr lang="x-none" altLang="en-US">
                <a:sym typeface="+mn-ea"/>
              </a:rPr>
              <a:t>(cr)</a:t>
            </a:r>
            <a:r>
              <a:rPr lang="en-US" altLang="zh-CN" sz="2800"/>
              <a:t>$./set_shared_user_password.sh</a:t>
            </a:r>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00000"/>
              </a:lnSpc>
            </a:pPr>
            <a:r>
              <a:rPr lang="x-none" altLang="en-US">
                <a:sym typeface="+mn-ea"/>
              </a:rPr>
              <a:t>(cr)</a:t>
            </a:r>
            <a:r>
              <a:rPr lang="en-US" altLang="zh-CN"/>
              <a:t>$ ./build_packages --board="x86-generic" --jobs=4</a:t>
            </a:r>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00000"/>
              </a:lnSpc>
            </a:pPr>
            <a:r>
              <a:rPr lang="x-none" altLang="en-US">
                <a:sym typeface="+mn-ea"/>
              </a:rPr>
              <a:t>(cr)</a:t>
            </a:r>
            <a:r>
              <a:rPr lang="en-US" altLang="zh-CN"/>
              <a:t>$ ./build_image --noenable_rootfs_verification</a:t>
            </a:r>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p>
          <a:p>
            <a:r>
              <a:rPr lang="en-US" dirty="0"/>
              <a:t>Chromium OS developer guide - http://www.chromium.org/chromium-os/developer-guide</a:t>
            </a:r>
          </a:p>
          <a:p>
            <a:r>
              <a:rPr lang="en-US" dirty="0"/>
              <a:t>Chromium OS </a:t>
            </a:r>
            <a:r>
              <a:rPr lang="en-US" b="1" dirty="0"/>
              <a:t>device page </a:t>
            </a:r>
            <a:r>
              <a:rPr lang="en-US" dirty="0"/>
              <a:t>to access all other device information - http://www.chromium.org/chromium-os/developer-information-for-chrome-os-devices</a:t>
            </a:r>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gridCol w="3571240">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dirty="0" err="1"/>
              <a:t>什麼是</a:t>
            </a:r>
            <a:r>
              <a:rPr lang="en-US" dirty="0"/>
              <a:t> ME？</a:t>
            </a:r>
          </a:p>
          <a:p>
            <a:pPr lvl="1"/>
            <a:r>
              <a:rPr lang="en-US" dirty="0"/>
              <a:t>Intel ME 是 Intel Management Engine </a:t>
            </a:r>
            <a:r>
              <a:rPr lang="en-US" dirty="0" err="1"/>
              <a:t>的簡稱</a:t>
            </a:r>
            <a:r>
              <a:rPr lang="en-US" dirty="0"/>
              <a:t>。</a:t>
            </a:r>
          </a:p>
          <a:p>
            <a:pPr lvl="1"/>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p>
          <a:p>
            <a:pPr lvl="1"/>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p>
          <a:p>
            <a:pPr lvl="1"/>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dirty="0" err="1"/>
              <a:t>編譯</a:t>
            </a:r>
            <a:r>
              <a:rPr lang="en-US" dirty="0"/>
              <a:t> </a:t>
            </a:r>
            <a:r>
              <a:rPr lang="en-US" dirty="0" err="1"/>
              <a:t>coreboot</a:t>
            </a:r>
            <a:r>
              <a:rPr lang="en-US" dirty="0"/>
              <a:t> </a:t>
            </a:r>
            <a:r>
              <a:rPr lang="en-US" dirty="0" err="1"/>
              <a:t>的依賴裝好</a:t>
            </a:r>
            <a:r>
              <a:rPr lang="x-none" altLang="en-US" dirty="0"/>
              <a:t>,gcc,gnat,bison,flex,ncurses,wget,zlib</a:t>
            </a:r>
          </a:p>
          <a:p>
            <a:r>
              <a:rPr lang="x-none" altLang="en-US" dirty="0"/>
              <a:t>coreboot 的源碼拖下來:</a:t>
            </a:r>
          </a:p>
          <a:p>
            <a:pPr lvl="1"/>
            <a:r>
              <a:rPr lang="x-none" altLang="en-US" dirty="0"/>
              <a:t>$ git clone https://review.coreboot.org/coreboot.git </a:t>
            </a:r>
          </a:p>
          <a:p>
            <a:pPr lvl="1"/>
            <a:r>
              <a:rPr lang="x-none" altLang="en-US" dirty="0"/>
              <a:t>$ cd coreboot &amp;&amp; git submodule update --init --checkout </a:t>
            </a:r>
          </a:p>
          <a:p>
            <a:pPr lvl="1"/>
            <a:r>
              <a:rPr lang="x-none" altLang="en-US" dirty="0"/>
              <a:t>$ git clone https://review.coreboot.org/flashrom.git</a:t>
            </a:r>
          </a:p>
          <a:p>
            <a:r>
              <a:rPr lang="x-none" altLang="en-US" dirty="0"/>
              <a:t>進入 coreboot 的源碼目錄裏，準備好工具鏈等等：</a:t>
            </a:r>
          </a:p>
          <a:p>
            <a:pPr lvl="1"/>
            <a:r>
              <a:rPr lang="x-none" altLang="en-US" dirty="0"/>
              <a:t>$ make crossgcc-i386 CPUS=4 # 這裏只需要給 X220 用，所以準備 i386 的工具鏈就足夠了</a:t>
            </a:r>
          </a:p>
          <a:p>
            <a:pPr lvl="1"/>
            <a:r>
              <a:rPr lang="x-none" altLang="en-US" dirty="0"/>
              <a:t>$ make iasl # 準備 iASL 編譯器</a:t>
            </a:r>
          </a:p>
          <a:p>
            <a:r>
              <a:rPr lang="x-none" altLang="en-US" dirty="0"/>
              <a:t>用 flashrom 把現有的固件 Dump 出來：</a:t>
            </a:r>
          </a:p>
          <a:p>
            <a:pPr lvl="1"/>
            <a:r>
              <a:rPr lang="x-none" altLang="en-US" dirty="0"/>
              <a:t>$ sudo flashrom -p internal:laptop=force_I_want_a_brick -c MX25L6405D -r dump.rom # 這裏舉例用的是 internal flash 的命令，如果用編程器的話需要根據編程器進行修改。</a:t>
            </a:r>
          </a:p>
          <a:p>
            <a:pPr lvl="0"/>
            <a:r>
              <a:rPr lang="x-none" altLang="en-US" dirty="0"/>
              <a:t>進入 coreboot 源碼目錄的 util/ifdtool 目錄下並編譯它：</a:t>
            </a:r>
          </a:p>
          <a:p>
            <a:pPr lvl="1"/>
            <a:r>
              <a:rPr lang="x-none" altLang="en-US" dirty="0"/>
              <a:t>$ cd util/ifdtool &amp;&amp; make</a:t>
            </a:r>
          </a:p>
          <a:p>
            <a:r>
              <a:rPr lang="x-none" altLang="en-US" dirty="0"/>
              <a:t>使用 ifdtool 解鎖固件描述（firmware descriptor）和 ME 區域。</a:t>
            </a:r>
          </a:p>
          <a:p>
            <a:pPr lvl="1"/>
            <a:r>
              <a:rPr lang="x-none" altLang="en-US" dirty="0"/>
              <a:t>$ ifdtool -u dump.rom # 把文件名改成自己的, ifdtool 會創建一個新的 dump.rom.new，接下來的步驟要用它。</a:t>
            </a:r>
          </a:p>
          <a:p>
            <a:pPr lvl="0"/>
            <a:r>
              <a:rPr lang="x-none" altLang="en-US" dirty="0"/>
              <a:t>想幹掉 ME 的話現在拿去過一邊 me_cleaner 應該就可以刷回去了。</a:t>
            </a:r>
          </a:p>
          <a:p>
            <a:pPr lvl="1"/>
            <a:r>
              <a:rPr lang="x-none" altLang="en-US" dirty="0"/>
              <a:t>$ me_claner.py dump.rom.new # 換成你自己的文件名</a:t>
            </a:r>
          </a:p>
          <a:p>
            <a:pPr lvl="0"/>
            <a:r>
              <a:rPr lang="x-none" altLang="en-US" dirty="0"/>
              <a:t>進入 flashrom 源碼目錄下的 util/ich_descriptors_tool 目錄並編譯 ich_descriptors_tool</a:t>
            </a:r>
          </a:p>
          <a:p>
            <a:pPr lvl="1"/>
            <a:r>
              <a:rPr lang="x-none" altLang="en-US" dirty="0"/>
              <a:t>$ cd util/ich_descriptors_tool &amp;&amp; make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1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p>
          <a:p>
            <a:pPr fontAlgn="auto">
              <a:lnSpc>
                <a:spcPct val="150000"/>
              </a:lnSpc>
            </a:pPr>
            <a:r>
              <a:rPr lang="en-US" altLang="zh-CN" sz="1600"/>
              <a:t>The Portage system consists of</a:t>
            </a:r>
            <a:r>
              <a:rPr lang="x-none" altLang="en-US" sz="1600"/>
              <a:t>:</a:t>
            </a:r>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p>
          <a:p>
            <a:pPr marL="742950" lvl="1" indent="-285750">
              <a:buFont typeface="Arial" charset="0"/>
              <a:buChar char="•"/>
            </a:pPr>
            <a:r>
              <a:rPr lang="en-US"/>
              <a:t>None - 無，什麼都沒有。</a:t>
            </a:r>
          </a:p>
          <a:p>
            <a:pPr marL="742950" lvl="1" indent="-285750">
              <a:buFont typeface="Arial" charset="0"/>
              <a:buChar char="•"/>
            </a:pPr>
            <a:r>
              <a:rPr lang="en-US"/>
              <a:t>An ELF executable payload - 一個 ELF 可執行文件作爲 Payload。</a:t>
            </a:r>
          </a:p>
          <a:p>
            <a:pPr marL="742950" lvl="1" indent="-285750">
              <a:buFont typeface="Arial" charset="0"/>
              <a:buChar char="•"/>
            </a:pPr>
            <a:r>
              <a:rPr lang="en-US"/>
              <a:t>Bayou - 一個可以從 CBFS（coreboot filesystem）裏選擇並啓動別的 payload 的工具（是不是有點繞）。</a:t>
            </a:r>
          </a:p>
          <a:p>
            <a:pPr marL="742950" lvl="1" indent="-285750">
              <a:buFont typeface="Arial" charset="0"/>
              <a:buChar char="•"/>
            </a:pPr>
            <a:r>
              <a:rPr lang="en-US"/>
              <a:t>FILO - 一個啓動管理器，比較簡單的那種。</a:t>
            </a:r>
          </a:p>
          <a:p>
            <a:pPr marL="742950" lvl="1" indent="-285750">
              <a:buFont typeface="Arial" charset="0"/>
              <a:buChar char="•"/>
            </a:pPr>
            <a:r>
              <a:rPr lang="en-US"/>
              <a:t>GRUB2 - 知名啓動管理器。</a:t>
            </a:r>
          </a:p>
          <a:p>
            <a:pPr marL="742950" lvl="1" indent="-285750">
              <a:buFont typeface="Arial" charset="0"/>
              <a:buChar char="•"/>
            </a:pPr>
            <a:r>
              <a:rPr lang="en-US" b="1">
                <a:solidFill>
                  <a:srgbClr val="00B050"/>
                </a:solidFill>
              </a:rPr>
              <a:t>SeaBIOS - 一個開源的 BIOS 實現，爲默認選項。</a:t>
            </a:r>
          </a:p>
          <a:p>
            <a:pPr marL="742950" lvl="1" indent="-285750">
              <a:buFont typeface="Arial" charset="0"/>
              <a:buChar char="•"/>
            </a:pPr>
            <a:r>
              <a:rPr lang="en-US"/>
              <a:t>U-Boot - 熟悉 ARM 的朋友應該知道（跑A Linux payload - 直接把一個 Linux 內核作爲 payload 塞進去。</a:t>
            </a:r>
          </a:p>
          <a:p>
            <a:pPr marL="742950" lvl="1" indent="-285750">
              <a:buFont typeface="Arial" charset="0"/>
              <a:buChar char="•"/>
            </a:pPr>
            <a:r>
              <a:rPr lang="en-US"/>
              <a:t>Tianocore coreboot payload package - 開源的 UEFI 實現。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p>
          <a:p>
            <a:pPr fontAlgn="auto">
              <a:lnSpc>
                <a:spcPct val="160000"/>
              </a:lnSpc>
            </a:pPr>
            <a:r>
              <a:rPr lang="en-US" altLang="zh-CN" dirty="0"/>
              <a:t>For non-DT support, user can call </a:t>
            </a:r>
            <a:r>
              <a:rPr lang="en-US" altLang="zh-CN" dirty="0" err="1"/>
              <a:t>gpiochip_add_pin_range</a:t>
            </a:r>
            <a:r>
              <a:rPr lang="en-US" altLang="zh-CN" dirty="0"/>
              <a:t>() with appropriate</a:t>
            </a:r>
          </a:p>
          <a:p>
            <a:pPr fontAlgn="auto">
              <a:lnSpc>
                <a:spcPct val="160000"/>
              </a:lnSpc>
            </a:pPr>
            <a:r>
              <a:rPr lang="en-US" altLang="zh-CN" dirty="0"/>
              <a:t>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p>
          <a:p>
            <a:pPr lvl="1" fontAlgn="auto">
              <a:lnSpc>
                <a:spcPct val="100000"/>
              </a:lnSpc>
            </a:pPr>
            <a:r>
              <a:rPr lang="x-none" altLang="en-US"/>
              <a:t>export REPO_HOST_PORT_INFO="chromium.XXXXXXX.com 418"</a:t>
            </a:r>
          </a:p>
          <a:p>
            <a:pPr lvl="1" fontAlgn="auto">
              <a:lnSpc>
                <a:spcPct val="100000"/>
              </a:lnSpc>
            </a:pPr>
            <a:r>
              <a:rPr lang="x-none" altLang="en-US"/>
              <a:t>mkdir ~/workspace/ldev-consolidated_01</a:t>
            </a:r>
          </a:p>
          <a:p>
            <a:pPr lvl="1" fontAlgn="auto">
              <a:lnSpc>
                <a:spcPct val="100000"/>
              </a:lnSpc>
            </a:pPr>
            <a:r>
              <a:rPr lang="x-none" altLang="en-US"/>
              <a:t>cd ~/workspace/ldev-consolidated_01</a:t>
            </a:r>
          </a:p>
          <a:p>
            <a:pPr lvl="1" fontAlgn="auto">
              <a:lnSpc>
                <a:spcPct val="100000"/>
              </a:lnSpc>
            </a:pPr>
            <a:r>
              <a:rPr lang="x-none" altLang="en-US"/>
              <a:t>repo init -u ssh://chromium.XXXXXXX.com/chromiumos/manifest-mirror.git</a:t>
            </a:r>
          </a:p>
          <a:p>
            <a:pPr lvl="1" fontAlgn="auto">
              <a:lnSpc>
                <a:spcPct val="100000"/>
              </a:lnSpc>
            </a:pPr>
            <a:r>
              <a:rPr lang="x-none" altLang="en-US"/>
              <a:t>repo sync</a:t>
            </a:r>
          </a:p>
          <a:p>
            <a:pPr lvl="0" fontAlgn="auto">
              <a:lnSpc>
                <a:spcPct val="100000"/>
              </a:lnSpc>
            </a:pPr>
            <a:r>
              <a:rPr lang="x-none" altLang="en-US"/>
              <a:t>Build coreboot with Intel FSP</a:t>
            </a:r>
          </a:p>
          <a:p>
            <a:pPr lvl="1" fontAlgn="auto">
              <a:lnSpc>
                <a:spcPct val="100000"/>
              </a:lnSpc>
            </a:pPr>
            <a:r>
              <a:rPr lang="x-none" altLang="en-US"/>
              <a:t>cros_sdk --enter</a:t>
            </a:r>
          </a:p>
          <a:p>
            <a:pPr lvl="1" fontAlgn="auto">
              <a:lnSpc>
                <a:spcPct val="100000"/>
              </a:lnSpc>
            </a:pPr>
            <a:r>
              <a:rPr lang="x-none" altLang="en-US"/>
              <a:t>./setup_board --board=</a:t>
            </a:r>
            <a:r>
              <a:rPr lang="x-none" altLang="en-US" b="1" i="1"/>
              <a:t>carol</a:t>
            </a:r>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00000"/>
              </a:lnSpc>
            </a:pPr>
            <a:r>
              <a:rPr lang="x-none" altLang="en-US"/>
              <a:t># FSP build</a:t>
            </a:r>
          </a:p>
          <a:p>
            <a:pPr lvl="1" fontAlgn="auto">
              <a:lnSpc>
                <a:spcPct val="100000"/>
              </a:lnSpc>
            </a:pPr>
            <a:r>
              <a:rPr lang="x-none" altLang="en-US"/>
              <a:t>USE="fsp_src" emerge-</a:t>
            </a:r>
            <a:r>
              <a:rPr lang="x-none" altLang="en-US" b="1" i="1"/>
              <a:t>carol </a:t>
            </a:r>
            <a:r>
              <a:rPr lang="x-none" altLang="en-US"/>
              <a:t>sys-boot/chromeos-mrc</a:t>
            </a:r>
          </a:p>
          <a:p>
            <a:pPr lvl="1" fontAlgn="auto">
              <a:lnSpc>
                <a:spcPct val="100000"/>
              </a:lnSpc>
            </a:pPr>
            <a:r>
              <a:rPr lang="x-none" altLang="en-US"/>
              <a:t># Coreboot build</a:t>
            </a:r>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00000"/>
              </a:lnSpc>
            </a:pPr>
            <a:r>
              <a:rPr lang="x-none" altLang="en-US"/>
              <a:t>NOTE: There can be build errors if the error is because of the missing file "ec.RW.bin"</a:t>
            </a:r>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00000"/>
              </a:lnSpc>
            </a:pPr>
            <a:r>
              <a:rPr lang="x-none" altLang="en-US"/>
              <a:t>Build EC Firmware</a:t>
            </a:r>
          </a:p>
          <a:p>
            <a:pPr lvl="1" fontAlgn="auto">
              <a:lnSpc>
                <a:spcPct val="100000"/>
              </a:lnSpc>
            </a:pPr>
            <a:r>
              <a:rPr lang="x-none" altLang="en-US"/>
              <a:t>cros_workon-</a:t>
            </a:r>
            <a:r>
              <a:rPr lang="x-none" altLang="en-US" b="1" i="1"/>
              <a:t>carol </a:t>
            </a:r>
            <a:r>
              <a:rPr lang="x-none" altLang="en-US"/>
              <a:t>start chromeos-ec</a:t>
            </a:r>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p>
          <a:p>
            <a:pPr fontAlgn="auto">
              <a:lnSpc>
                <a:spcPct val="100000"/>
              </a:lnSpc>
            </a:pPr>
            <a:r>
              <a:rPr lang="en-US"/>
              <a:t>ex: voltage_max/voltage_normal/voltage_min.</a:t>
            </a:r>
          </a:p>
          <a:p>
            <a:pPr fontAlgn="auto">
              <a:lnSpc>
                <a:spcPct val="100000"/>
              </a:lnSpc>
            </a:pPr>
            <a:r>
              <a:rPr lang="en-US"/>
              <a:t>Refer board/</a:t>
            </a:r>
            <a:r>
              <a:rPr lang="x-none" altLang="en-US"/>
              <a:t>$BOARD</a:t>
            </a:r>
            <a:r>
              <a:rPr lang="en-US"/>
              <a:t>/battery.c to support multiple batteries, but it has to rebuild EC firmware.</a:t>
            </a:r>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00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p>
          <a:p>
            <a:pPr lvl="1"/>
            <a:r>
              <a:rPr lang="en-US"/>
              <a:t>provide debug key into bootargs kernel parameters</a:t>
            </a:r>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a:r>
              <a:rPr lang="en-US"/>
              <a:t>upon the kernel booted and the prompt appear to enable debug level messages by executing either dmesg -n 8 or echo 8 &gt; /proc/sys/kernel/printk</a:t>
            </a:r>
          </a:p>
          <a:p>
            <a:pPr lvl="1"/>
            <a:r>
              <a:rPr lang="en-US"/>
              <a:t>mount the debug filesystem manually by executing the following command </a:t>
            </a:r>
            <a:r>
              <a:rPr lang="x-none" altLang="en-US"/>
              <a:t>or add the this under your /etc/fstab to make the mount go automatic when you reboot</a:t>
            </a:r>
            <a:r>
              <a:rPr lang="en-US"/>
              <a:t>:</a:t>
            </a:r>
          </a:p>
          <a:p>
            <a:pPr lvl="2"/>
            <a:r>
              <a:rPr lang="en-US"/>
              <a:t>mount -t debugfs none /sys/kernel/debug</a:t>
            </a:r>
          </a:p>
          <a:p>
            <a:pPr lvl="2"/>
            <a:r>
              <a:rPr lang="en-US"/>
              <a:t>Once done, do:</a:t>
            </a:r>
          </a:p>
          <a:p>
            <a:pPr lvl="2"/>
            <a:r>
              <a:rPr lang="en-US"/>
              <a:t>ls /sys/kernel/debug</a:t>
            </a:r>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7029450" y="890270"/>
            <a:ext cx="2528570" cy="1467485"/>
          </a:xfrm>
          <a:prstGeom prst="rect">
            <a:avLst/>
          </a:prstGeom>
        </p:spPr>
      </p:pic>
      <p:pic>
        <p:nvPicPr>
          <p:cNvPr id="5" name="Picture 4"/>
          <p:cNvPicPr>
            <a:picLocks noChangeAspect="1"/>
          </p:cNvPicPr>
          <p:nvPr/>
        </p:nvPicPr>
        <p:blipFill>
          <a:blip r:embed="rId3"/>
          <a:stretch>
            <a:fillRect/>
          </a:stretch>
        </p:blipFill>
        <p:spPr>
          <a:xfrm>
            <a:off x="7029450" y="284607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p>
          <a:p>
            <a:pPr lvl="1"/>
            <a:r>
              <a:rPr lang="en-US"/>
              <a:t>ARC Welder is an extension for the Google Chrome browser that allows you to run Android applications directly in the browser. ARC Welder is often used as an alternative to "heavy" Android-emulators.</a:t>
            </a:r>
          </a:p>
          <a:p>
            <a:pPr lvl="1"/>
            <a:r>
              <a:rPr lang="en-US"/>
              <a:t>Working with an extension is quite simple. Just press the "Add your APK" key, specify the application file and select the size of the working window. That's all, now you can work with a mobile game or program directly in the browser. </a:t>
            </a:r>
          </a:p>
          <a:p>
            <a:pPr lvl="1"/>
            <a:r>
              <a:rPr lang="en-US"/>
              <a:t>Install ARC Welder (Manual)</a:t>
            </a:r>
          </a:p>
          <a:p>
            <a:pPr lvl="2"/>
            <a:r>
              <a:rPr lang="en-US"/>
              <a:t>Navigate to : https://developer.chrome.com/apps/getstarted_arc</a:t>
            </a:r>
          </a:p>
          <a:p>
            <a:pPr lvl="2"/>
            <a:r>
              <a:rPr lang="en-US"/>
              <a:t>Click on "The ARC Welder app"</a:t>
            </a:r>
          </a:p>
          <a:p>
            <a:pPr lvl="2"/>
            <a:r>
              <a:rPr lang="en-US"/>
              <a:t>Select "+ add to chrome"</a:t>
            </a:r>
          </a:p>
          <a:p>
            <a:pPr lvl="2"/>
            <a:r>
              <a:rPr lang="en-US"/>
              <a:t>This will take a few minutes while it downloads the ARC Welder and runtime.</a:t>
            </a:r>
          </a:p>
          <a:p>
            <a:pPr lvl="2"/>
            <a:r>
              <a:rPr lang="en-US"/>
              <a:t>Confirm it is installed : Settings, Extensions.</a:t>
            </a:r>
          </a:p>
          <a:p>
            <a:pPr lvl="2"/>
            <a:r>
              <a:rPr lang="en-US"/>
              <a:t>    Enable WebGL</a:t>
            </a:r>
          </a:p>
          <a:p>
            <a:pPr lvl="2"/>
            <a:r>
              <a:rPr lang="en-US"/>
              <a:t>Step 1: Type chrome://flags in the address bar</a:t>
            </a:r>
          </a:p>
          <a:p>
            <a:pPr lvl="2"/>
            <a:r>
              <a:rPr lang="en-US"/>
              <a:t>Step 2: Press Ctrl + f and type ” Rendering list “, “Override software rendering list” should come up, Now click on Enable and restart the browser.</a:t>
            </a:r>
          </a:p>
          <a:p>
            <a:pPr lvl="2"/>
            <a:r>
              <a:rPr lang="en-US"/>
              <a:t>Step 3: Close the Chrome window.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00000"/>
              </a:lnSpc>
            </a:pPr>
            <a:r>
              <a:rPr lang="en-US" dirty="0"/>
              <a:t>If </a:t>
            </a:r>
            <a:r>
              <a:rPr lang="en-US" dirty="0" err="1"/>
              <a:t>GPUTop</a:t>
            </a:r>
            <a:r>
              <a:rPr lang="en-US" dirty="0"/>
              <a:t> fails to emerge to board, consider tracing the errors as detailed in the sub-step 2a</a:t>
            </a:r>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00000"/>
              </a:lnSpc>
            </a:pPr>
            <a:r>
              <a:rPr lang="en-US" dirty="0"/>
              <a:t>Start up the target device, at the log in screen open a shell prompt "ctrl-alt-&lt;F2&gt;"</a:t>
            </a:r>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p>
          <a:p>
            <a:pPr lvl="1"/>
            <a:r>
              <a:rPr lang="x-none" altLang="en-US"/>
              <a:t>RSDP (Root System Description Pointer)</a:t>
            </a:r>
          </a:p>
          <a:p>
            <a:pPr lvl="2"/>
            <a:r>
              <a:rPr lang="x-none" altLang="en-US"/>
              <a:t>locard in the system's memory address and is setup by the platform firmware</a:t>
            </a:r>
          </a:p>
          <a:p>
            <a:pPr lvl="2"/>
            <a:r>
              <a:rPr lang="x-none" altLang="en-US"/>
              <a:t>contains the address of the XSDT which references other description tables</a:t>
            </a:r>
          </a:p>
        </p:txBody>
      </p:sp>
      <p:pic>
        <p:nvPicPr>
          <p:cNvPr id="5" name="Picture 4"/>
          <p:cNvPicPr>
            <a:picLocks noChangeAspect="1"/>
          </p:cNvPicPr>
          <p:nvPr/>
        </p:nvPicPr>
        <p:blipFill>
          <a:blip r:embed="rId2"/>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p>
          <a:p>
            <a:r>
              <a:rPr lang="x-none" altLang="en-US"/>
              <a:t>the first table is FADT (Fixed ACPI Description table)</a:t>
            </a:r>
          </a:p>
          <a:p>
            <a:pPr lvl="1"/>
            <a:r>
              <a:rPr lang="x-none" altLang="en-US"/>
              <a:t>the FADT table always refers to the DSDT (Differentiated System Description Table)</a:t>
            </a:r>
          </a:p>
          <a:p>
            <a:pPr lvl="1"/>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Autofit/>
          </a:bodyPr>
          <a:lstStyle/>
          <a:p>
            <a:r>
              <a:rPr lang="x-none" altLang="en-US" sz="4000"/>
              <a:t>How to Add New Board Overlay</a:t>
            </a:r>
          </a:p>
        </p:txBody>
      </p:sp>
      <p:sp>
        <p:nvSpPr>
          <p:cNvPr id="3" name="Content Placeholder 2"/>
          <p:cNvSpPr>
            <a:spLocks noGrp="1"/>
          </p:cNvSpPr>
          <p:nvPr>
            <p:ph idx="1"/>
          </p:nvPr>
        </p:nvSpPr>
        <p:spPr>
          <a:xfrm>
            <a:off x="900430" y="1076960"/>
            <a:ext cx="9144635" cy="5612130"/>
          </a:xfrm>
        </p:spPr>
        <p:txBody>
          <a:bodyPr>
            <a:normAutofit fontScale="57500" lnSpcReduction="20000"/>
          </a:bodyPr>
          <a:lstStyle/>
          <a:p>
            <a:pPr fontAlgn="auto">
              <a:lnSpc>
                <a:spcPct val="150000"/>
              </a:lnSpc>
            </a:pPr>
            <a:r>
              <a:rPr lang="en-US" dirty="0"/>
              <a:t>Levels and Types</a:t>
            </a:r>
          </a:p>
          <a:p>
            <a:pPr lvl="1" fontAlgn="auto">
              <a:lnSpc>
                <a:spcPct val="150000"/>
              </a:lnSpc>
            </a:pPr>
            <a:r>
              <a:rPr lang="en-US" dirty="0"/>
              <a:t>For a new public board there are three levels to deal with:</a:t>
            </a:r>
          </a:p>
          <a:p>
            <a:pPr lvl="2" fontAlgn="auto">
              <a:lnSpc>
                <a:spcPct val="150000"/>
              </a:lnSpc>
            </a:pPr>
            <a:r>
              <a:rPr lang="en-US" dirty="0"/>
              <a:t>Public (chromium.org)</a:t>
            </a:r>
          </a:p>
          <a:p>
            <a:pPr lvl="2" fontAlgn="auto">
              <a:lnSpc>
                <a:spcPct val="150000"/>
              </a:lnSpc>
            </a:pPr>
            <a:r>
              <a:rPr lang="en-US" dirty="0"/>
              <a:t>Partner Private (google)</a:t>
            </a:r>
          </a:p>
          <a:p>
            <a:pPr lvl="2" fontAlgn="auto">
              <a:lnSpc>
                <a:spcPct val="150000"/>
              </a:lnSpc>
            </a:pPr>
            <a:r>
              <a:rPr lang="en-US" dirty="0"/>
              <a:t>Internal Private (</a:t>
            </a:r>
            <a:r>
              <a:rPr lang="x-none" altLang="en-US" dirty="0"/>
              <a:t>CPU Vendor</a:t>
            </a:r>
            <a:r>
              <a:rPr lang="en-US" dirty="0"/>
              <a:t>)</a:t>
            </a:r>
          </a:p>
          <a:p>
            <a:pPr lvl="2" fontAlgn="auto">
              <a:lnSpc>
                <a:spcPct val="150000"/>
              </a:lnSpc>
            </a:pPr>
            <a:r>
              <a:rPr lang="en-US" dirty="0"/>
              <a:t>Within each of the above levels, there are </a:t>
            </a:r>
            <a:r>
              <a:rPr lang="en-US" b="1" dirty="0"/>
              <a:t>three types of overlays</a:t>
            </a:r>
            <a:r>
              <a:rPr lang="en-US" dirty="0"/>
              <a:t>:</a:t>
            </a:r>
          </a:p>
          <a:p>
            <a:pPr lvl="3" fontAlgn="auto">
              <a:lnSpc>
                <a:spcPct val="150000"/>
              </a:lnSpc>
            </a:pPr>
            <a:r>
              <a:rPr lang="en-US" dirty="0"/>
              <a:t>chipset</a:t>
            </a:r>
          </a:p>
          <a:p>
            <a:pPr lvl="3" fontAlgn="auto">
              <a:lnSpc>
                <a:spcPct val="150000"/>
              </a:lnSpc>
            </a:pPr>
            <a:r>
              <a:rPr lang="en-US" dirty="0"/>
              <a:t>baseboard</a:t>
            </a:r>
          </a:p>
          <a:p>
            <a:pPr lvl="3" fontAlgn="auto">
              <a:lnSpc>
                <a:spcPct val="150000"/>
              </a:lnSpc>
            </a:pPr>
            <a:r>
              <a:rPr lang="en-US" dirty="0"/>
              <a:t>board</a:t>
            </a:r>
          </a:p>
          <a:p>
            <a:pPr lvl="1" fontAlgn="auto">
              <a:lnSpc>
                <a:spcPct val="150000"/>
              </a:lnSpc>
            </a:pPr>
            <a:r>
              <a:rPr lang="en-US" dirty="0"/>
              <a:t>Each level can have a mix of one, two, or all three types depending on the platform being added.</a:t>
            </a:r>
          </a:p>
          <a:p>
            <a:pPr lvl="0" fontAlgn="auto">
              <a:lnSpc>
                <a:spcPct val="150000"/>
              </a:lnSpc>
            </a:pPr>
            <a:r>
              <a:rPr lang="en-US" dirty="0"/>
              <a:t>Step 1 - Board Name</a:t>
            </a:r>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dirty="0" err="1"/>
              <a:t>src</a:t>
            </a:r>
            <a:r>
              <a:rPr lang="en-US" dirty="0"/>
              <a:t>/</a:t>
            </a:r>
            <a:r>
              <a:rPr lang="en-US" dirty="0" err="1"/>
              <a:t>third_party</a:t>
            </a:r>
            <a:r>
              <a:rPr lang="en-US" dirty="0"/>
              <a:t>/</a:t>
            </a:r>
            <a:r>
              <a:rPr lang="en-US" dirty="0" err="1"/>
              <a:t>chromiumos</a:t>
            </a:r>
            <a:r>
              <a:rPr lang="en-US" dirty="0"/>
              <a:t>-overlay/</a:t>
            </a:r>
            <a:r>
              <a:rPr lang="en-US" dirty="0" err="1"/>
              <a:t>eclass</a:t>
            </a:r>
            <a:r>
              <a:rPr lang="en-US" dirty="0"/>
              <a:t>/</a:t>
            </a:r>
            <a:r>
              <a:rPr lang="en-US" dirty="0" err="1"/>
              <a:t>cros-board.eclass</a:t>
            </a:r>
            <a:endParaRPr lang="en-US" dirty="0"/>
          </a:p>
          <a:p>
            <a:pPr lvl="0" fontAlgn="auto">
              <a:lnSpc>
                <a:spcPct val="150000"/>
              </a:lnSpc>
            </a:pPr>
            <a:r>
              <a:rPr lang="en-US" dirty="0"/>
              <a:t>Step 2 - Public Overlays</a:t>
            </a:r>
          </a:p>
          <a:p>
            <a:pPr lvl="1" fontAlgn="auto">
              <a:lnSpc>
                <a:spcPct val="150000"/>
              </a:lnSpc>
            </a:pPr>
            <a:r>
              <a:rPr lang="en-US" dirty="0"/>
              <a:t>Chipset - created for the silicon (</a:t>
            </a:r>
            <a:r>
              <a:rPr lang="x-none" altLang="en-US" dirty="0"/>
              <a:t>ex. </a:t>
            </a:r>
            <a:r>
              <a:rPr lang="x-none" altLang="en-US" b="1" dirty="0"/>
              <a:t>src/overlays</a:t>
            </a:r>
            <a:r>
              <a:rPr lang="x-none" altLang="en-US" dirty="0"/>
              <a:t>/chipset-$CHIP</a:t>
            </a:r>
            <a:r>
              <a:rPr lang="en-US" dirty="0"/>
              <a:t>)</a:t>
            </a:r>
          </a:p>
          <a:p>
            <a:pPr lvl="1" fontAlgn="auto">
              <a:lnSpc>
                <a:spcPct val="150000"/>
              </a:lnSpc>
            </a:pPr>
            <a:r>
              <a:rPr lang="en-US" dirty="0"/>
              <a:t>Baseboard - created for the lead vehicle </a:t>
            </a:r>
            <a:r>
              <a:rPr lang="x-none" altLang="en-US" dirty="0"/>
              <a:t>(ex. </a:t>
            </a:r>
            <a:r>
              <a:rPr lang="x-none" altLang="en-US" b="1" dirty="0"/>
              <a:t>src/overlays</a:t>
            </a:r>
            <a:r>
              <a:rPr lang="x-none" altLang="en-US" dirty="0"/>
              <a:t>/baseboard-$BOARD)</a:t>
            </a:r>
          </a:p>
          <a:p>
            <a:pPr lvl="1" fontAlgn="auto">
              <a:lnSpc>
                <a:spcPct val="150000"/>
              </a:lnSpc>
            </a:pPr>
            <a:r>
              <a:rPr lang="x-none" altLang="en-US" dirty="0"/>
              <a:t>Board - created for each of the boards based on the silicon, including the lead vehicle (ex. </a:t>
            </a:r>
            <a:r>
              <a:rPr lang="x-none" altLang="en-US" b="1" dirty="0"/>
              <a:t>src/overlays</a:t>
            </a:r>
            <a:r>
              <a:rPr lang="x-none" altLang="en-US" dirty="0"/>
              <a:t>/overlay-$BOARD)</a:t>
            </a:r>
            <a:endParaRPr lang="en-US" dirty="0"/>
          </a:p>
        </p:txBody>
      </p:sp>
      <p:pic>
        <p:nvPicPr>
          <p:cNvPr id="4" name="Picture 3"/>
          <p:cNvPicPr>
            <a:picLocks noChangeAspect="1"/>
          </p:cNvPicPr>
          <p:nvPr/>
        </p:nvPicPr>
        <p:blipFill>
          <a:blip r:embed="rId3"/>
          <a:stretch>
            <a:fillRect/>
          </a:stretch>
        </p:blipFill>
        <p:spPr>
          <a:xfrm>
            <a:off x="7250430" y="1245235"/>
            <a:ext cx="4579620" cy="2438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p>
          <a:p>
            <a:pPr lvl="1" fontAlgn="auto">
              <a:lnSpc>
                <a:spcPct val="150000"/>
              </a:lnSpc>
            </a:pPr>
            <a:r>
              <a:rPr lang="x-none" altLang="en-US"/>
              <a:t>$ cd .repo</a:t>
            </a:r>
          </a:p>
          <a:p>
            <a:pPr lvl="1" fontAlgn="auto">
              <a:lnSpc>
                <a:spcPct val="150000"/>
              </a:lnSpc>
            </a:pPr>
            <a:r>
              <a:rPr lang="x-none" altLang="en-US"/>
              <a:t>$ mkdir -p local_manifests</a:t>
            </a:r>
          </a:p>
          <a:p>
            <a:pPr lvl="1" fontAlgn="auto">
              <a:lnSpc>
                <a:spcPct val="150000"/>
              </a:lnSpc>
            </a:pPr>
            <a:r>
              <a:rPr lang="x-none" altLang="en-US"/>
              <a:t>$ cd local_manifests</a:t>
            </a:r>
          </a:p>
          <a:p>
            <a:pPr lvl="1" fontAlgn="auto">
              <a:lnSpc>
                <a:spcPct val="150000"/>
              </a:lnSpc>
            </a:pPr>
            <a:r>
              <a:rPr lang="x-none" altLang="en-US"/>
              <a:t>$ vim local_manifest.xml # includes the following lines:</a:t>
            </a:r>
          </a:p>
          <a:p>
            <a:pPr lvl="2" fontAlgn="auto">
              <a:lnSpc>
                <a:spcPct val="150000"/>
              </a:lnSpc>
            </a:pPr>
            <a:r>
              <a:rPr lang="x-none" altLang="en-US"/>
              <a:t>&lt;?xml version='1.0' encoding='UTF-8'?&gt;</a:t>
            </a:r>
          </a:p>
          <a:p>
            <a:pPr lvl="2" fontAlgn="auto">
              <a:lnSpc>
                <a:spcPct val="150000"/>
              </a:lnSpc>
            </a:pPr>
            <a:r>
              <a:rPr lang="x-none" altLang="en-US"/>
              <a:t>&lt;manifest&gt;</a:t>
            </a:r>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fontAlgn="auto">
              <a:lnSpc>
                <a:spcPct val="150000"/>
              </a:lnSpc>
            </a:pPr>
            <a:r>
              <a:rPr lang="x-none" altLang="en-US"/>
              <a:t>&lt;/manifest&gt;</a:t>
            </a:r>
          </a:p>
          <a:p>
            <a:pPr lvl="1" fontAlgn="auto">
              <a:lnSpc>
                <a:spcPct val="150000"/>
              </a:lnSpc>
            </a:pPr>
            <a:r>
              <a:rPr lang="x-none" altLang="en-US"/>
              <a:t>Back to ToT, "cd ../..; repo sync"</a:t>
            </a:r>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p>
          <a:p>
            <a:pPr lvl="2" fontAlgn="auto">
              <a:lnSpc>
                <a:spcPct val="150000"/>
              </a:lnSpc>
            </a:pPr>
            <a:r>
              <a:rPr lang="x-none" altLang="en-US"/>
              <a:t>(cr) $ ./mount_gpt_image.sh --board=${BOARD} -f $(./get_latest_image.sh --board=${BOARD})</a:t>
            </a:r>
          </a:p>
          <a:p>
            <a:pPr lvl="2" fontAlgn="auto">
              <a:lnSpc>
                <a:spcPct val="150000"/>
              </a:lnSpc>
            </a:pPr>
            <a:r>
              <a:rPr lang="x-none" altLang="en-US"/>
              <a:t>(cr) $ # Do something you'd like to check</a:t>
            </a:r>
          </a:p>
          <a:p>
            <a:pPr lvl="2" fontAlgn="auto">
              <a:lnSpc>
                <a:spcPct val="150000"/>
              </a:lnSpc>
            </a:pPr>
            <a:r>
              <a:rPr lang="x-none" altLang="en-US"/>
              <a:t>(cr) $ ./mount_gpt_image.sh --board=${BOARD} -u     # remember to umount</a:t>
            </a:r>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p>
          <a:p>
            <a:pPr lvl="1"/>
            <a:r>
              <a:rPr lang="x-none" altLang="en-US"/>
              <a:t>/dev/pstore</a:t>
            </a:r>
          </a:p>
          <a:p>
            <a:pPr lvl="2"/>
            <a:r>
              <a:rPr lang="en-US"/>
              <a:t>When a crash occurs that induces a reboot console-ramoops captures logs leading up to the reboot. </a:t>
            </a:r>
            <a:r>
              <a:rPr lang="x-none" altLang="en-US"/>
              <a:t>Reference: https://www.kernel.org/doc/html/latest/admin-guide/ramoops.html</a:t>
            </a:r>
          </a:p>
          <a:p>
            <a:pPr lvl="1"/>
            <a:r>
              <a:rPr lang="en-US"/>
              <a:t>dmesg -w</a:t>
            </a:r>
          </a:p>
          <a:p>
            <a:pPr lvl="2"/>
            <a:r>
              <a:rPr lang="en-US"/>
              <a:t>Kernel logs. These live in a limited size FIFO buffer in RAM which overflows and "wraps around" after some time. Before that happens the logging daemon copies kernel logs to disk in /var/log/messages* for non volatile and longer term storage.</a:t>
            </a:r>
          </a:p>
          <a:p>
            <a:pPr lvl="1"/>
            <a:r>
              <a:rPr lang="en-US"/>
              <a:t>tailf /var/log/messages</a:t>
            </a:r>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a:r>
              <a:rPr lang="en-US"/>
              <a:t>/var/log/messages.*</a:t>
            </a:r>
          </a:p>
          <a:p>
            <a:pPr lvl="2"/>
            <a:r>
              <a:rPr lang="en-US"/>
              <a:t>Older versions of /var/log/messages as rotated by /usr/sbin/chromeos-cleanup-logs - which you can call manually to start a new /var/log/messages files without losing anything.</a:t>
            </a:r>
          </a:p>
          <a:p>
            <a:pPr lvl="1"/>
            <a:r>
              <a:rPr lang="en-US"/>
              <a:t>/var/log/ui/ui.LATEST and /var/log/chrome/chrome</a:t>
            </a:r>
          </a:p>
          <a:p>
            <a:pPr lvl="2"/>
            <a:r>
              <a:rPr lang="en-US"/>
              <a:t>Browser logs: https://chromium.googlesource.com/chromium/src/+/master/docs/chrome_os_logging.md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p>
          <a:p>
            <a:pPr lvl="1"/>
            <a:r>
              <a:rPr lang="en-US"/>
              <a:t>echo 0 &gt; /sys/power/pm_print_times</a:t>
            </a:r>
          </a:p>
          <a:p>
            <a:pPr lvl="1"/>
            <a:r>
              <a:rPr lang="en-US"/>
              <a:t>Or</a:t>
            </a:r>
          </a:p>
          <a:p>
            <a:pPr lvl="1"/>
            <a:r>
              <a:rPr lang="en-US"/>
              <a:t>suspend_stress_test --nopm_print_times</a:t>
            </a:r>
          </a:p>
          <a:p>
            <a:pPr lvl="1"/>
            <a:r>
              <a:rPr lang="en-US"/>
              <a:t>More details in https://chromium-review.googlesource.com/c/chromiumos/platform2/+/855644</a:t>
            </a:r>
          </a:p>
          <a:p>
            <a:pPr lvl="0"/>
            <a:r>
              <a:rPr lang="en-US"/>
              <a:t>Handling Large Log Files</a:t>
            </a:r>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a:r>
              <a:rPr lang="x-none" altLang="en-US"/>
              <a:t>base_infosys.py</a:t>
            </a:r>
          </a:p>
          <a:p>
            <a:pPr lvl="3"/>
            <a:r>
              <a:rPr lang="x-none" altLang="en-US"/>
              <a:t>diff --git a/client/bin/base_sysinfo.py b/client/bin/base_sysinfo.py</a:t>
            </a:r>
          </a:p>
          <a:p>
            <a:pPr lvl="3"/>
            <a:r>
              <a:rPr lang="x-none" altLang="en-US"/>
              <a:t>index 5f3487ec3..d4f488a7f 100644</a:t>
            </a:r>
          </a:p>
          <a:p>
            <a:pPr lvl="3"/>
            <a:r>
              <a:rPr lang="x-none" altLang="en-US"/>
              <a:t>--- a/client/bin/base_sysinfo.py</a:t>
            </a:r>
          </a:p>
          <a:p>
            <a:pPr lvl="3"/>
            <a:r>
              <a:rPr lang="x-none" altLang="en-US"/>
              <a:t>+++ b/client/bin/base_sysinfo.py</a:t>
            </a:r>
          </a:p>
          <a:p>
            <a:pPr lvl="3"/>
            <a:r>
              <a:rPr lang="x-none" altLang="en-US"/>
              <a:t>@@ -35,7 +35,6 @@ _DEFAULT_FILES_TO_LOG_PER_BOOT = [</a:t>
            </a:r>
          </a:p>
          <a:p>
            <a:pPr lvl="3"/>
            <a:r>
              <a:rPr lang="x-none" altLang="en-US"/>
              <a:t>     '/proc/interrupts',</a:t>
            </a:r>
          </a:p>
          <a:p>
            <a:pPr lvl="3"/>
            <a:r>
              <a:rPr lang="x-none" altLang="en-US"/>
              <a:t>     '/proc/partitions',</a:t>
            </a:r>
          </a:p>
          <a:p>
            <a:pPr lvl="3"/>
            <a:r>
              <a:rPr lang="x-none" altLang="en-US"/>
              <a:t>     '/var/log/bios_info.txt',</a:t>
            </a:r>
          </a:p>
          <a:p>
            <a:pPr lvl="3"/>
            <a:r>
              <a:rPr lang="x-none" altLang="en-US"/>
              <a:t>-    '/var/log/messages',</a:t>
            </a:r>
          </a:p>
          <a:p>
            <a:pPr lvl="3"/>
            <a:r>
              <a:rPr lang="x-none" altLang="en-US"/>
              <a:t>     '/var/log/storage_info.txt',</a:t>
            </a:r>
          </a:p>
          <a:p>
            <a:pPr lvl="3"/>
            <a:r>
              <a:rPr lang="x-none" altLang="en-US"/>
              <a:t> ] + list(constants.LOG_PSTORE_DIRS)</a:t>
            </a:r>
          </a:p>
          <a:p>
            <a:pPr lvl="3"/>
            <a:r>
              <a:rPr lang="x-none" altLang="en-US"/>
              <a:t> _DEFAULT_FILES_TO_LOG_BEFORE_ITERATION = [</a:t>
            </a:r>
          </a:p>
          <a:p>
            <a:pPr lvl="3"/>
            <a:r>
              <a:rPr lang="x-none" altLang="en-US"/>
              <a:t>lines 1-12/12 (END)</a:t>
            </a:r>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2"/>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p>
          <a:p>
            <a:pPr lvl="1" fontAlgn="auto">
              <a:lnSpc>
                <a:spcPct val="150000"/>
              </a:lnSpc>
            </a:pPr>
            <a:r>
              <a:rPr lang="en-US" altLang="zh-CN"/>
              <a:t>“browser process”: Refer to the main process that runs the UI and manages tab and plugin processes.</a:t>
            </a:r>
          </a:p>
          <a:p>
            <a:pPr lvl="1" fontAlgn="auto">
              <a:lnSpc>
                <a:spcPct val="150000"/>
              </a:lnSpc>
            </a:pPr>
            <a:r>
              <a:rPr lang="en-US" altLang="zh-CN"/>
              <a:t>“render process/renderer”: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60000"/>
              </a:lnSpc>
            </a:pPr>
            <a:r>
              <a:rPr lang="x-none" altLang="en-US" dirty="0"/>
              <a:t>Test your images on QEMU (optional)</a:t>
            </a:r>
          </a:p>
          <a:p>
            <a:pPr lvl="1" fontAlgn="auto">
              <a:lnSpc>
                <a:spcPct val="160000"/>
              </a:lnSpc>
            </a:pPr>
            <a:r>
              <a:rPr lang="x-none" altLang="en-US" dirty="0"/>
              <a:t>Assume you have QEMU at system-wide ($ sudo apt-get install qemu-kvm), and remember to turn on visualization in BIOS</a:t>
            </a:r>
          </a:p>
          <a:p>
            <a:pPr lvl="1" fontAlgn="auto">
              <a:lnSpc>
                <a:spcPct val="160000"/>
              </a:lnSpc>
            </a:pPr>
            <a:r>
              <a:rPr lang="x-none" altLang="en-US" dirty="0"/>
              <a:t>Build image for QEMU (inside chroot)</a:t>
            </a:r>
          </a:p>
          <a:p>
            <a:pPr lvl="2" fontAlgn="auto">
              <a:lnSpc>
                <a:spcPct val="160000"/>
              </a:lnSpc>
            </a:pPr>
            <a:r>
              <a:rPr lang="x-none" altLang="en-US" dirty="0"/>
              <a:t>(cr) $ ./image_to_vm.sh --from=../build/images/your_platform_name/latest --board=${BOARD}</a:t>
            </a:r>
          </a:p>
          <a:p>
            <a:pPr lvl="2" fontAlgn="auto">
              <a:lnSpc>
                <a:spcPct val="160000"/>
              </a:lnSpc>
            </a:pPr>
            <a:r>
              <a:rPr lang="x-none" altLang="en-US" dirty="0"/>
              <a:t>Launch QEMU with image (outside chroot)</a:t>
            </a:r>
          </a:p>
          <a:p>
            <a:pPr lvl="2" fontAlgn="auto">
              <a:lnSpc>
                <a:spcPct val="160000"/>
              </a:lnSpc>
            </a:pPr>
            <a:r>
              <a:rPr lang="x-none" altLang="en-US" dirty="0"/>
              <a:t>$ sudo kvm -m 2048 -hda src/build/images/auron/latest/chromiumos_qemu_image.bin -net nic,model=e1000 -net user</a:t>
            </a:r>
          </a:p>
          <a:p>
            <a:pPr lvl="2" fontAlgn="auto">
              <a:lnSpc>
                <a:spcPct val="160000"/>
              </a:lnSpc>
            </a:pPr>
            <a:r>
              <a:rPr lang="x-none" altLang="en-US" dirty="0"/>
              <a:t>(cr) $ sudo qemu-system-x86_64 -enable-kvm -m 1024 -cpu Broadwell -net nic,model=e1000 -net user -hda /mnt/host/source/src/build/images/fox_wtm2/latest/chromiumos_qemu_image.bin</a:t>
            </a:r>
          </a:p>
          <a:p>
            <a:pPr lvl="2" fontAlgn="auto">
              <a:lnSpc>
                <a:spcPct val="16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charset="0"/>
              <a:buChar char="•"/>
            </a:pPr>
            <a:r>
              <a:rPr lang="en-US" sz="1600"/>
              <a:t>Ozone-gbm is one of the Ozone backends that allows ChromeOS to interact directly with DRM/KMS and evdev to remove the X11 dependency. </a:t>
            </a:r>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p>
          <a:p>
            <a:r>
              <a:rPr lang="en-US" dirty="0"/>
              <a:t>The X server itself is composed of a "core", "extension modules", and hardware-specific "drivers".</a:t>
            </a:r>
          </a:p>
          <a:p>
            <a:r>
              <a:rPr lang="en-US" dirty="0"/>
              <a:t>Extension modules add various technologies such as graphics acceleration, video acceleration, font support, compositing, screen resizing, and so forth.</a:t>
            </a:r>
          </a:p>
          <a:p>
            <a:r>
              <a:rPr lang="en-US" dirty="0"/>
              <a:t>Video and input device drivers contain logic for translating between general X operations and the specific register-level operations particular to the given piece of hardware.</a:t>
            </a:r>
          </a:p>
          <a:p>
            <a:r>
              <a:rPr lang="en-US" dirty="0"/>
              <a:t>"the video driver", actually for a given video card there are three different kinds of drivers.</a:t>
            </a:r>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2"/>
          <a:stretch>
            <a:fillRect/>
          </a:stretch>
        </p:blipFill>
        <p:spPr>
          <a:xfrm>
            <a:off x="306226" y="2113292"/>
            <a:ext cx="4562338" cy="453644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7793" y="86497"/>
            <a:ext cx="11105002" cy="658972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p>
          <a:p>
            <a:r>
              <a:rPr lang="zh-CN" altLang="en-US"/>
              <a:t>Modern GPUs support two completely different instruction-sets: (a) the “command stream” used for configuring the card, and initiating rendering, and (b) the SIMD “compute stream” used for calculating pixel values.</a:t>
            </a:r>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32039</Words>
  <Application>Microsoft Office PowerPoint</Application>
  <PresentationFormat>Widescreen</PresentationFormat>
  <Paragraphs>1706</Paragraphs>
  <Slides>111</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-apple-system</vt:lpstr>
      <vt:lpstr>Arial Unicode MS</vt:lpstr>
      <vt:lpstr>font-weight</vt:lpstr>
      <vt:lpstr>宋体</vt:lpstr>
      <vt:lpstr>Source Code Pro</vt:lpstr>
      <vt:lpstr>Ubuntu Beta</vt:lpstr>
      <vt:lpstr>Arial</vt:lpstr>
      <vt:lpstr>Calibri</vt:lpstr>
      <vt:lpstr>Calibri Light</vt:lpstr>
      <vt:lpstr>Courier New</vt: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Presentation</vt:lpstr>
      <vt:lpstr>PowerPoint Presentation</vt:lpstr>
      <vt:lpstr>Linux Video Display Stack</vt:lpstr>
      <vt:lpstr>PowerPoint Presentation</vt:lpstr>
      <vt:lpstr>PowerPoint Presentation</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543</cp:revision>
  <dcterms:created xsi:type="dcterms:W3CDTF">2019-04-08T08:57:09Z</dcterms:created>
  <dcterms:modified xsi:type="dcterms:W3CDTF">2019-04-08T14:40:15Z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2019-04-08 14:40:14Z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